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5" r:id="rId4"/>
    <p:sldId id="259" r:id="rId5"/>
    <p:sldId id="258" r:id="rId6"/>
    <p:sldId id="256" r:id="rId7"/>
    <p:sldId id="260" r:id="rId8"/>
    <p:sldId id="261" r:id="rId9"/>
    <p:sldId id="262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8899-0820-4996-95DE-E850821E74B9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C9C6-B2B2-4CE7-8F9D-68564E6B0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903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8899-0820-4996-95DE-E850821E74B9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C9C6-B2B2-4CE7-8F9D-68564E6B0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017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8899-0820-4996-95DE-E850821E74B9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C9C6-B2B2-4CE7-8F9D-68564E6B0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727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8899-0820-4996-95DE-E850821E74B9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C9C6-B2B2-4CE7-8F9D-68564E6B0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394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8899-0820-4996-95DE-E850821E74B9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C9C6-B2B2-4CE7-8F9D-68564E6B0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264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8899-0820-4996-95DE-E850821E74B9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C9C6-B2B2-4CE7-8F9D-68564E6B0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262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8899-0820-4996-95DE-E850821E74B9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C9C6-B2B2-4CE7-8F9D-68564E6B0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76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8899-0820-4996-95DE-E850821E74B9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C9C6-B2B2-4CE7-8F9D-68564E6B0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42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8899-0820-4996-95DE-E850821E74B9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C9C6-B2B2-4CE7-8F9D-68564E6B0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215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8899-0820-4996-95DE-E850821E74B9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C9C6-B2B2-4CE7-8F9D-68564E6B0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198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68899-0820-4996-95DE-E850821E74B9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C9C6-B2B2-4CE7-8F9D-68564E6B0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03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68899-0820-4996-95DE-E850821E74B9}" type="datetimeFigureOut">
              <a:rPr lang="ru-RU" smtClean="0"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AC9C6-B2B2-4CE7-8F9D-68564E6B0A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5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Раскраска\hello_html_m1e7cba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912" y="1628800"/>
            <a:ext cx="47380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развитие педагога. Стажерские пары.</a:t>
            </a:r>
          </a:p>
          <a:p>
            <a:pPr algn="ctr"/>
            <a:r>
              <a:rPr lang="ru-RU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 2017 г.</a:t>
            </a:r>
          </a:p>
        </p:txBody>
      </p:sp>
      <p:pic>
        <p:nvPicPr>
          <p:cNvPr id="2050" name="Picture 2" descr="C:\Users\хозяин\Pictures\2017-11-23 ФОТО №3\ФОТО №3 1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96468"/>
            <a:ext cx="3936000" cy="295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083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Раскраска\hello_html_m1e7cba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23628" y="1124744"/>
            <a:ext cx="669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деятельности стажерской пары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492896"/>
            <a:ext cx="730750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повышение методического мастерства педагога-«</a:t>
            </a:r>
            <a:r>
              <a:rPr lang="ru-RU" sz="28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стажиста</a:t>
            </a:r>
            <a:r>
              <a:rPr lang="ru-RU" sz="2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приобретение нового статуса воспитатель-«наставник»;</a:t>
            </a:r>
          </a:p>
          <a:p>
            <a:pPr fontAlgn="base"/>
            <a:r>
              <a:rPr lang="ru-RU" sz="2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повышение методического мастерства педагога-«</a:t>
            </a:r>
            <a:r>
              <a:rPr lang="ru-RU" sz="2800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стажиста</a:t>
            </a:r>
            <a:r>
              <a:rPr lang="ru-RU" sz="2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мотивация к трансляции современных образовательных технологий и инновационных форм работы с дошкольниками;</a:t>
            </a:r>
          </a:p>
          <a:p>
            <a:pPr fontAlgn="base"/>
            <a:r>
              <a:rPr lang="ru-RU" sz="28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раскрытие потенциала молодого педагога.</a:t>
            </a:r>
            <a:endParaRPr lang="ru-RU" sz="32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229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Раскраска\hello_html_m1e7cba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1490732"/>
            <a:ext cx="806489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задача стажерской пары – обеспечить в процессе профессионального общения рост профессиональной компетенции обоих педагогов в умении формировать познавательные интересы и познавательные действия ребёнка через его включение в различные виды деятельности, развитие каждого ребёнка в соответствии с его возрастными и индивидуальными особенностями и склонностями.</a:t>
            </a:r>
          </a:p>
          <a:p>
            <a:pPr algn="ctr"/>
            <a:endParaRPr lang="ru-RU" sz="4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747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Раскраска\hello_html_m1e7cba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1760" y="1342028"/>
            <a:ext cx="6192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совместной деятельности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3AAC0B-A699-4500-AE97-0F7F93A543AB}"/>
              </a:ext>
            </a:extLst>
          </p:cNvPr>
          <p:cNvSpPr/>
          <p:nvPr/>
        </p:nvSpPr>
        <p:spPr>
          <a:xfrm>
            <a:off x="1115616" y="2780928"/>
            <a:ext cx="7488832" cy="33843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занятий;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конспектов занятий с точки зрения  путей достижения запланированных результатов;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занятий;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2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взаимопосещенных</a:t>
            </a:r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занятий;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дидактического и раздаточного материала;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перспективных образовательных технологий, приемов, методов;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индивидуального подхода к воспитанникам.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9951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Раскраска\hello_html_m1e7cba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хозяин\Pictures\2017-11-23 ФОТО №3\ФОТО №3 1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07" y="692696"/>
            <a:ext cx="3984000" cy="298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хозяин\Pictures\2017-11-23 ФОТО №3\ФОТО №3 1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669" y="3140968"/>
            <a:ext cx="4032000" cy="3024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4293096"/>
            <a:ext cx="42111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</a:rPr>
              <a:t>Дети применяли</a:t>
            </a:r>
          </a:p>
          <a:p>
            <a:r>
              <a:rPr lang="ru-RU" sz="2800" b="1" i="1" dirty="0">
                <a:solidFill>
                  <a:srgbClr val="7030A0"/>
                </a:solidFill>
              </a:rPr>
              <a:t>         способ рисования –</a:t>
            </a:r>
          </a:p>
          <a:p>
            <a:pPr algn="ctr"/>
            <a:r>
              <a:rPr lang="ru-RU" sz="2800" b="1" i="1" dirty="0">
                <a:solidFill>
                  <a:srgbClr val="7030A0"/>
                </a:solidFill>
              </a:rPr>
              <a:t>КЛЯКСОГРАФИЯ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6056" y="1412776"/>
            <a:ext cx="3960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«Прогулка в осенний лес»</a:t>
            </a:r>
          </a:p>
        </p:txBody>
      </p:sp>
    </p:spTree>
    <p:extLst>
      <p:ext uri="{BB962C8B-B14F-4D97-AF65-F5344CB8AC3E}">
        <p14:creationId xmlns:p14="http://schemas.microsoft.com/office/powerpoint/2010/main" val="359802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Раскраска\hello_html_m1e7cba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хозяин\Pictures\2017-11-23 ФОТО №3\ФОТО №3 1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852936"/>
            <a:ext cx="4644000" cy="3483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хозяин\Pictures\2017-11-23 ФОТО №3\ФОТО №3 1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9822"/>
            <a:ext cx="4212000" cy="3159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4005064"/>
            <a:ext cx="3672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момент</a:t>
            </a:r>
          </a:p>
        </p:txBody>
      </p:sp>
    </p:spTree>
    <p:extLst>
      <p:ext uri="{BB962C8B-B14F-4D97-AF65-F5344CB8AC3E}">
        <p14:creationId xmlns:p14="http://schemas.microsoft.com/office/powerpoint/2010/main" val="3127375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Раскраска\hello_html_m1e7cba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хозяин\Pictures\2017-11-23 ФОТО №3\ФОТО №3 0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77" y="3428999"/>
            <a:ext cx="3888000" cy="29160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8" name="Picture 4" descr="C:\Users\хозяин\Pictures\2017-11-23 ФОТО №3\ФОТО №3 0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977" y="1196752"/>
            <a:ext cx="4068000" cy="3051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1259632" y="1988840"/>
            <a:ext cx="24261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 </a:t>
            </a:r>
            <a:r>
              <a:rPr lang="ru-RU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</a:p>
        </p:txBody>
      </p:sp>
    </p:spTree>
    <p:extLst>
      <p:ext uri="{BB962C8B-B14F-4D97-AF65-F5344CB8AC3E}">
        <p14:creationId xmlns:p14="http://schemas.microsoft.com/office/powerpoint/2010/main" val="4071009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Раскраска\hello_html_m1e7cba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хозяин\Downloads\20171115_1004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1860" y="1539140"/>
            <a:ext cx="4824280" cy="399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60032" y="2420888"/>
            <a:ext cx="345638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в страну математики»</a:t>
            </a:r>
          </a:p>
          <a:p>
            <a:pPr algn="ctr"/>
            <a:r>
              <a:rPr lang="ru-RU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«Осенняя»</a:t>
            </a:r>
          </a:p>
          <a:p>
            <a:pPr algn="ctr"/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836696" y="3429000"/>
            <a:ext cx="7200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757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Раскраска\hello_html_m1e7cba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хозяин\Downloads\20171115_1008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4608000" cy="345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хозяин\Downloads\20171115_0955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63536" y="1334859"/>
            <a:ext cx="4320000" cy="324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1124744"/>
            <a:ext cx="30963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Весёлый счёт        на ИП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64088" y="5445224"/>
            <a:ext cx="33150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Ориентировка    на листе </a:t>
            </a:r>
          </a:p>
        </p:txBody>
      </p:sp>
    </p:spTree>
    <p:extLst>
      <p:ext uri="{BB962C8B-B14F-4D97-AF65-F5344CB8AC3E}">
        <p14:creationId xmlns:p14="http://schemas.microsoft.com/office/powerpoint/2010/main" val="268978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:\Раскраска\hello_html_m1e7cba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хозяин\Downloads\20171115_0954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268760"/>
            <a:ext cx="4896000" cy="36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5373216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«</a:t>
            </a:r>
            <a:r>
              <a:rPr lang="ru-RU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Задачкина</a:t>
            </a:r>
            <a:r>
              <a:rPr 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5269137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191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хозяин</dc:creator>
  <cp:lastModifiedBy>31</cp:lastModifiedBy>
  <cp:revision>13</cp:revision>
  <dcterms:created xsi:type="dcterms:W3CDTF">2017-11-23T05:21:06Z</dcterms:created>
  <dcterms:modified xsi:type="dcterms:W3CDTF">2018-02-25T19:18:04Z</dcterms:modified>
</cp:coreProperties>
</file>