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9" r:id="rId5"/>
    <p:sldId id="258" r:id="rId6"/>
    <p:sldId id="256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0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2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9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6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6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2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1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9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3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68899-0820-4996-95DE-E850821E74B9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C9C6-B2B2-4CE7-8F9D-68564E6B0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скраска\hello_html_m1e7cb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628800"/>
            <a:ext cx="47380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педагога. Стажерские пары.</a:t>
            </a:r>
          </a:p>
          <a:p>
            <a:pPr algn="ctr"/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2017 г.</a:t>
            </a:r>
          </a:p>
        </p:txBody>
      </p:sp>
      <p:pic>
        <p:nvPicPr>
          <p:cNvPr id="2050" name="Picture 2" descr="C:\Users\хозяин\Pictures\2017-11-23 ФОТО №3\ФОТО №3 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6468"/>
            <a:ext cx="3936000" cy="295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8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скраска\hello_html_m1e7cb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3628" y="112474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деятельности стажерской пары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492896"/>
            <a:ext cx="73075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повышение методического мастерства педагога-«</a:t>
            </a:r>
            <a:r>
              <a:rPr lang="ru-RU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стажиста</a:t>
            </a:r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приобретение нового статуса воспитатель-«наставник»;</a:t>
            </a:r>
          </a:p>
          <a:p>
            <a:pPr fontAlgn="base"/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повышение методического мастерства педагога-«</a:t>
            </a:r>
            <a:r>
              <a:rPr lang="ru-RU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стажиста</a:t>
            </a:r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мотивация к трансляции современных образовательных технологий и инновационных форм работы с дошкольниками;</a:t>
            </a:r>
          </a:p>
          <a:p>
            <a:pPr fontAlgn="base"/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раскрытие потенциала молодого педагога.</a:t>
            </a:r>
            <a:endParaRPr lang="ru-RU" sz="3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2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скраска\hello_html_m1e7cb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490732"/>
            <a:ext cx="80648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стажерской пары – обеспечить в процессе профессионального общения рост профессиональной компетенции обоих педагогов в умении формировать познавательные интересы и познавательные действия ребёнка через его включение в различные виды деятельности, развитие каждого ребёнка в соответствии с его возрастными и индивидуальными особенностями и склонностями.</a:t>
            </a:r>
          </a:p>
          <a:p>
            <a:pPr algn="ctr"/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4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скраска\hello_html_m1e7cb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34202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совместной деятельности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3AAC0B-A699-4500-AE97-0F7F93A543AB}"/>
              </a:ext>
            </a:extLst>
          </p:cNvPr>
          <p:cNvSpPr/>
          <p:nvPr/>
        </p:nvSpPr>
        <p:spPr>
          <a:xfrm>
            <a:off x="1115616" y="2780928"/>
            <a:ext cx="7488832" cy="33843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занятий;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конспектов занятий с точки зрения  путей достижения запланированных результатов;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взаимопосещенных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дидактического и раздаточного материала;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перспективных образовательных технологий, приемов, методов;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индивидуального подхода к воспитанникам.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95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скраска\hello_html_m1e7cb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хозяин\Pictures\2017-11-23 ФОТО №3\ФОТО №3 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7" y="692696"/>
            <a:ext cx="3984000" cy="29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озяин\Pictures\2017-11-23 ФОТО №3\ФОТО №3 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69" y="3140968"/>
            <a:ext cx="4032000" cy="30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293096"/>
            <a:ext cx="4211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Дети применяли</a:t>
            </a:r>
          </a:p>
          <a:p>
            <a:r>
              <a:rPr lang="ru-RU" sz="2800" b="1" i="1" dirty="0">
                <a:solidFill>
                  <a:srgbClr val="7030A0"/>
                </a:solidFill>
              </a:rPr>
              <a:t>         способ рисования –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КЛЯКСОГРАФИЯ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1412776"/>
            <a:ext cx="3960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«Прогулка в осенний лес»</a:t>
            </a:r>
          </a:p>
        </p:txBody>
      </p:sp>
    </p:spTree>
    <p:extLst>
      <p:ext uri="{BB962C8B-B14F-4D97-AF65-F5344CB8AC3E}">
        <p14:creationId xmlns:p14="http://schemas.microsoft.com/office/powerpoint/2010/main" val="35980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скраска\hello_html_m1e7cb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хозяин\Pictures\2017-11-23 ФОТО №3\ФОТО №3 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644000" cy="348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хозяин\Pictures\2017-11-23 ФОТО №3\ФОТО №3 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9822"/>
            <a:ext cx="4212000" cy="315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05064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</a:t>
            </a:r>
          </a:p>
        </p:txBody>
      </p:sp>
    </p:spTree>
    <p:extLst>
      <p:ext uri="{BB962C8B-B14F-4D97-AF65-F5344CB8AC3E}">
        <p14:creationId xmlns:p14="http://schemas.microsoft.com/office/powerpoint/2010/main" val="312737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скраска\hello_html_m1e7cb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хозяин\Pictures\2017-11-23 ФОТО №3\ФОТО №3 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7" y="3428999"/>
            <a:ext cx="3888000" cy="2916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хозяин\Pictures\2017-11-23 ФОТО №3\ФОТО №3 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7" y="1196752"/>
            <a:ext cx="4068000" cy="305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259632" y="1988840"/>
            <a:ext cx="242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407100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скраска\hello_html_m1e7cb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хозяин\Downloads\20171115_100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860" y="1539140"/>
            <a:ext cx="4824280" cy="39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2420888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математики»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«Осенняя»</a:t>
            </a:r>
          </a:p>
          <a:p>
            <a:pPr algn="ctr"/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36696" y="3429000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5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скраска\hello_html_m1e7cb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хозяин\Downloads\20171115_100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608000" cy="345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хозяин\Downloads\20171115_095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3536" y="1334859"/>
            <a:ext cx="432000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12474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счёт        на ИП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5445224"/>
            <a:ext cx="331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   на листе </a:t>
            </a:r>
          </a:p>
        </p:txBody>
      </p:sp>
    </p:spTree>
    <p:extLst>
      <p:ext uri="{BB962C8B-B14F-4D97-AF65-F5344CB8AC3E}">
        <p14:creationId xmlns:p14="http://schemas.microsoft.com/office/powerpoint/2010/main" val="26897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скраска\hello_html_m1e7cb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хозяин\Downloads\20171115_095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896000" cy="36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537321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</a:t>
            </a:r>
            <a:r>
              <a:rPr lang="ru-RU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Задачкина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26913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191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31</cp:lastModifiedBy>
  <cp:revision>13</cp:revision>
  <dcterms:created xsi:type="dcterms:W3CDTF">2017-11-23T05:21:06Z</dcterms:created>
  <dcterms:modified xsi:type="dcterms:W3CDTF">2018-02-25T19:18:04Z</dcterms:modified>
</cp:coreProperties>
</file>