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74" r:id="rId9"/>
    <p:sldId id="261" r:id="rId10"/>
    <p:sldId id="277" r:id="rId11"/>
    <p:sldId id="262" r:id="rId12"/>
    <p:sldId id="267" r:id="rId13"/>
    <p:sldId id="268" r:id="rId14"/>
    <p:sldId id="269" r:id="rId15"/>
    <p:sldId id="270" r:id="rId16"/>
    <p:sldId id="271" r:id="rId17"/>
    <p:sldId id="275" r:id="rId18"/>
    <p:sldId id="273" r:id="rId19"/>
    <p:sldId id="263" r:id="rId20"/>
    <p:sldId id="279" r:id="rId21"/>
    <p:sldId id="27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66"/>
    <a:srgbClr val="006699"/>
    <a:srgbClr val="00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0" autoAdjust="0"/>
    <p:restoredTop sz="94660"/>
  </p:normalViewPr>
  <p:slideViewPr>
    <p:cSldViewPr>
      <p:cViewPr varScale="1">
        <p:scale>
          <a:sx n="110" d="100"/>
          <a:sy n="110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0425D-41E1-4BE2-AC34-065130A94E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7197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932-F713-489B-9652-7E24CFD48A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1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932-F713-489B-9652-7E24CFD48A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45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932-F713-489B-9652-7E24CFD48A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773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932-F713-489B-9652-7E24CFD48A2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6888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1B932-F713-489B-9652-7E24CFD48A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969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D43AD-824E-4F8A-8E7A-B08384994A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6573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EADE2-2BD9-4337-B28B-B2C2BB1AD3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655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B0960-0D85-4D0F-960F-0C9B0285D7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0499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F0799-C05B-4D9E-BC5F-75224F51A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180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E53C-9735-4FEE-9680-4359DE012C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335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25A4-7F50-43AC-AA28-368ABCB7CA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65535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299E9-169F-4C7C-B86F-2789CAD32B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2622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39522-AE67-4B07-88FC-359B0BDBE2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6102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4372A-A7AA-40D3-A361-DB858AA3F7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696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4BCBD-68FA-49EF-AD91-C6BB01B5D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05596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D51B932-F713-489B-9652-7E24CFD48A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transition spd="slow">
    <p:wipe dir="r"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55650" y="188913"/>
            <a:ext cx="77755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>
                <a:effectLst/>
              </a:rPr>
              <a:t>Инструктаж </a:t>
            </a:r>
            <a:r>
              <a:rPr lang="ru-RU" sz="4000" b="1" i="1" dirty="0" smtClean="0">
                <a:effectLst/>
              </a:rPr>
              <a:t>для дошкольников по </a:t>
            </a:r>
            <a:r>
              <a:rPr lang="ru-RU" sz="4000" b="1" i="1" dirty="0">
                <a:effectLst/>
              </a:rPr>
              <a:t>правилам дорожного движения</a:t>
            </a:r>
          </a:p>
        </p:txBody>
      </p:sp>
      <p:pic>
        <p:nvPicPr>
          <p:cNvPr id="2053" name="Picture 5" descr="_540000267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204864"/>
            <a:ext cx="4035117" cy="2952328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475656" y="5661248"/>
            <a:ext cx="49343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dirty="0" smtClean="0">
                <a:effectLst/>
              </a:rPr>
              <a:t>     </a:t>
            </a:r>
            <a:endParaRPr lang="ru-RU" sz="1400" i="1" dirty="0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11188" y="333375"/>
            <a:ext cx="7921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Всегда пропускайте автомобили с включенными спецсигналами </a:t>
            </a:r>
          </a:p>
        </p:txBody>
      </p:sp>
      <p:pic>
        <p:nvPicPr>
          <p:cNvPr id="24581" name="Picture 5" descr="129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2276475"/>
            <a:ext cx="4791075" cy="38322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7993063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 algn="ctr">
              <a:spcBef>
                <a:spcPct val="50000"/>
              </a:spcBef>
              <a:buFont typeface="Wingdings" pitchFamily="2" charset="2"/>
              <a:buNone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обходи стоящий автомобиль - это опасно. Подожди, пока он отъедет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8198" name="Picture 6" descr="65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700213"/>
            <a:ext cx="3600450" cy="4824412"/>
          </a:xfrm>
          <a:prstGeom prst="rect">
            <a:avLst/>
          </a:prstGeom>
          <a:noFill/>
        </p:spPr>
      </p:pic>
      <p:pic>
        <p:nvPicPr>
          <p:cNvPr id="8199" name="Picture 7" descr="1(4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2133600"/>
            <a:ext cx="3790950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95288" y="333375"/>
            <a:ext cx="84248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Ожидая транспорт, стойте только на посадочных </a:t>
            </a:r>
            <a:r>
              <a:rPr lang="ru-RU" sz="32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площадках</a:t>
            </a:r>
            <a:endParaRPr lang="ru-RU" sz="3200" b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320" name="Picture 8" descr="1317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84313"/>
            <a:ext cx="4873625" cy="5229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Подходите для посадки только после полной остановки  транспортного средства</a:t>
            </a:r>
          </a:p>
        </p:txBody>
      </p:sp>
      <p:pic>
        <p:nvPicPr>
          <p:cNvPr id="14342" name="Picture 6" descr="imgа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696075" cy="5022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Необходимо пристегнуться,</a:t>
            </a:r>
          </a:p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если вы едите в легковом автомобиле </a:t>
            </a:r>
          </a:p>
        </p:txBody>
      </p:sp>
      <p:pic>
        <p:nvPicPr>
          <p:cNvPr id="15367" name="Picture 7" descr="tit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989138"/>
            <a:ext cx="5249863" cy="3832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Велосипедистам не следует устраивать гонки на проезжей части и на тротуарах</a:t>
            </a:r>
          </a:p>
        </p:txBody>
      </p:sp>
      <p:pic>
        <p:nvPicPr>
          <p:cNvPr id="16390" name="Picture 6" descr="52149311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12875"/>
            <a:ext cx="4618038" cy="5184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Ведите велосипед рядом, если переходите улицу. Не рискуйте, переезжая дорогу!</a:t>
            </a:r>
          </a:p>
        </p:txBody>
      </p:sp>
      <p:pic>
        <p:nvPicPr>
          <p:cNvPr id="17414" name="Picture 6" descr="perekh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800" y="1484313"/>
            <a:ext cx="4611688" cy="51133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39750" y="188913"/>
            <a:ext cx="80645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Катайтесь на роликах, скейтбордах в парках и скверах, имеющих ограждения </a:t>
            </a:r>
          </a:p>
        </p:txBody>
      </p:sp>
      <p:pic>
        <p:nvPicPr>
          <p:cNvPr id="22533" name="Picture 5" descr="7000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420938"/>
            <a:ext cx="2998787" cy="3168650"/>
          </a:xfrm>
          <a:prstGeom prst="rect">
            <a:avLst/>
          </a:prstGeom>
          <a:noFill/>
        </p:spPr>
      </p:pic>
      <p:pic>
        <p:nvPicPr>
          <p:cNvPr id="22534" name="Picture 6" descr="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49500"/>
            <a:ext cx="4179887" cy="31607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39750" y="404813"/>
            <a:ext cx="7920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играйте на проезжей части!</a:t>
            </a:r>
          </a:p>
        </p:txBody>
      </p:sp>
      <p:pic>
        <p:nvPicPr>
          <p:cNvPr id="19461" name="Picture 5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341438"/>
            <a:ext cx="5329237" cy="51577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68313" y="0"/>
            <a:ext cx="8353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городом нужно идти по обочине дороги навстречу движущемуся транспорту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9221" name="Picture 5" descr="pic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51263"/>
            <a:ext cx="4356100" cy="3106737"/>
          </a:xfrm>
          <a:prstGeom prst="rect">
            <a:avLst/>
          </a:prstGeom>
          <a:noFill/>
        </p:spPr>
      </p:pic>
      <p:pic>
        <p:nvPicPr>
          <p:cNvPr id="9222" name="Picture 6" descr="Ildviz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2613" y="1844675"/>
            <a:ext cx="4751387" cy="3705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79388" y="115888"/>
            <a:ext cx="87137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Ходи по тротуару, придерживаясь правой стороны </a:t>
            </a:r>
          </a:p>
        </p:txBody>
      </p:sp>
      <p:pic>
        <p:nvPicPr>
          <p:cNvPr id="3080" name="Picture 8" descr="1317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276475"/>
            <a:ext cx="3689350" cy="3959225"/>
          </a:xfrm>
          <a:prstGeom prst="rect">
            <a:avLst/>
          </a:prstGeom>
          <a:noFill/>
        </p:spPr>
      </p:pic>
      <p:pic>
        <p:nvPicPr>
          <p:cNvPr id="3081" name="Picture 9" descr="skazki-00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2276475"/>
            <a:ext cx="4586288" cy="40052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900113" y="333375"/>
            <a:ext cx="7200900" cy="740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Делаем ребятам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Предостережение: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Выучите срочно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ПРАВИЛА ДВИЖЕНИЯ,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не волновались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Каждый день родители,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спокойно мчались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Улицей водители!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</a:t>
            </a:r>
            <a:r>
              <a:rPr lang="ru-RU" sz="3200" b="1" i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Ю. Яковлев</a:t>
            </a: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871378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Используемая литература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>
                <a:effectLst/>
              </a:rPr>
              <a:t>Айзман Р.И., Абаскалова Н.П., Лысова Н.Ф., Иашвили М.В. Памятка по безопасности жизнедеятельности для учащихся средней школы. - Сибирское университетское издательство, 2006.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>
                <a:effectLst/>
              </a:rPr>
              <a:t>Айзман Р.И., Абаскалова Н.П., Лысова Н.Ф., Иашвили М.В. Памятка по безопасности жизнедеятельности для учащихся начальной школы. - Сибирское университетское издательство, 2006.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ru-RU" sz="2000" b="1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333375"/>
            <a:ext cx="87852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Переходи улицу только по пешеходному переходу </a:t>
            </a:r>
          </a:p>
        </p:txBody>
      </p:sp>
      <p:pic>
        <p:nvPicPr>
          <p:cNvPr id="4104" name="Picture 8" descr="i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341438"/>
            <a:ext cx="6840537" cy="513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0" y="260350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Переходя дорогу, посмотри, нет ли близко машин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5128" name="Picture 8" descr="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700213"/>
            <a:ext cx="7345363" cy="469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23850" y="1557338"/>
            <a:ext cx="49688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Всякое движение запрещено! </a:t>
            </a:r>
          </a:p>
          <a:p>
            <a:pPr>
              <a:spcBef>
                <a:spcPct val="50000"/>
              </a:spcBef>
            </a:pPr>
            <a:endParaRPr lang="ru-RU" sz="32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Остановись и жди! </a:t>
            </a:r>
          </a:p>
        </p:txBody>
      </p:sp>
      <p:pic>
        <p:nvPicPr>
          <p:cNvPr id="10248" name="Picture 8" descr="svetofor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268413"/>
            <a:ext cx="2325687" cy="5040312"/>
          </a:xfrm>
          <a:prstGeom prst="rect">
            <a:avLst/>
          </a:prstGeom>
          <a:noFill/>
        </p:spPr>
      </p:pic>
      <p:pic>
        <p:nvPicPr>
          <p:cNvPr id="10249" name="Picture 9" descr="skazki-0042"/>
          <p:cNvPicPr>
            <a:picLocks noChangeAspect="1" noChangeArrowheads="1"/>
          </p:cNvPicPr>
          <p:nvPr/>
        </p:nvPicPr>
        <p:blipFill>
          <a:blip r:embed="rId3" cstate="print"/>
          <a:srcRect b="63756"/>
          <a:stretch>
            <a:fillRect/>
          </a:stretch>
        </p:blipFill>
        <p:spPr bwMode="auto">
          <a:xfrm>
            <a:off x="468313" y="4437063"/>
            <a:ext cx="5715000" cy="2016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68313" y="1557338"/>
            <a:ext cx="3671887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Внимание! </a:t>
            </a:r>
          </a:p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Ждите нового сигнала!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1271" name="Picture 7" descr="umnye-dorogi-v-stolice-pochti-real-nost-"/>
          <p:cNvPicPr>
            <a:picLocks noChangeAspect="1" noChangeArrowheads="1"/>
          </p:cNvPicPr>
          <p:nvPr/>
        </p:nvPicPr>
        <p:blipFill>
          <a:blip r:embed="rId2" cstate="print"/>
          <a:srcRect l="3511" b="15639"/>
          <a:stretch>
            <a:fillRect/>
          </a:stretch>
        </p:blipFill>
        <p:spPr bwMode="auto">
          <a:xfrm>
            <a:off x="4932363" y="1196975"/>
            <a:ext cx="3970337" cy="3887788"/>
          </a:xfrm>
          <a:prstGeom prst="rect">
            <a:avLst/>
          </a:prstGeom>
          <a:noFill/>
        </p:spPr>
      </p:pic>
      <p:pic>
        <p:nvPicPr>
          <p:cNvPr id="11272" name="Picture 8" descr="skazki-0042"/>
          <p:cNvPicPr>
            <a:picLocks noChangeAspect="1" noChangeArrowheads="1"/>
          </p:cNvPicPr>
          <p:nvPr/>
        </p:nvPicPr>
        <p:blipFill>
          <a:blip r:embed="rId3" cstate="print"/>
          <a:srcRect l="3389" t="37044" r="-389" b="34474"/>
          <a:stretch>
            <a:fillRect/>
          </a:stretch>
        </p:blipFill>
        <p:spPr bwMode="auto">
          <a:xfrm>
            <a:off x="250825" y="5084763"/>
            <a:ext cx="5543550" cy="15843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68313" y="1989138"/>
            <a:ext cx="8135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effectLst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39750" y="1268413"/>
            <a:ext cx="3313113" cy="35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Движение разрешается! </a:t>
            </a:r>
            <a:b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Можешь переходить улицу! </a:t>
            </a:r>
          </a:p>
        </p:txBody>
      </p:sp>
      <p:pic>
        <p:nvPicPr>
          <p:cNvPr id="12298" name="Picture 10" descr="429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196975"/>
            <a:ext cx="3448050" cy="4103688"/>
          </a:xfrm>
          <a:prstGeom prst="rect">
            <a:avLst/>
          </a:prstGeom>
          <a:noFill/>
        </p:spPr>
      </p:pic>
      <p:pic>
        <p:nvPicPr>
          <p:cNvPr id="12299" name="Picture 11" descr="skazki-0042"/>
          <p:cNvPicPr>
            <a:picLocks noChangeAspect="1" noChangeArrowheads="1"/>
          </p:cNvPicPr>
          <p:nvPr/>
        </p:nvPicPr>
        <p:blipFill>
          <a:blip r:embed="rId3" cstate="print"/>
          <a:srcRect l="3389" t="66838" b="4680"/>
          <a:stretch>
            <a:fillRect/>
          </a:stretch>
        </p:blipFill>
        <p:spPr bwMode="auto">
          <a:xfrm>
            <a:off x="323850" y="5084763"/>
            <a:ext cx="5521325" cy="15843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569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Пользуйтесь подземным переходом, пешеходными мостиками </a:t>
            </a:r>
          </a:p>
        </p:txBody>
      </p:sp>
      <p:pic>
        <p:nvPicPr>
          <p:cNvPr id="21509" name="Picture 5" descr="dou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84313"/>
            <a:ext cx="7256462" cy="5118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9750" y="0"/>
            <a:ext cx="8353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перебегай проезжую часть перед близко идущим транспортом </a:t>
            </a:r>
          </a:p>
        </p:txBody>
      </p:sp>
      <p:pic>
        <p:nvPicPr>
          <p:cNvPr id="7173" name="Picture 5" descr="pic8"/>
          <p:cNvPicPr>
            <a:picLocks noChangeAspect="1" noChangeArrowheads="1"/>
          </p:cNvPicPr>
          <p:nvPr/>
        </p:nvPicPr>
        <p:blipFill>
          <a:blip r:embed="rId2" cstate="print"/>
          <a:srcRect l="11385" r="8873"/>
          <a:stretch>
            <a:fillRect/>
          </a:stretch>
        </p:blipFill>
        <p:spPr bwMode="auto">
          <a:xfrm>
            <a:off x="0" y="3668713"/>
            <a:ext cx="5003800" cy="3189287"/>
          </a:xfrm>
          <a:prstGeom prst="rect">
            <a:avLst/>
          </a:prstGeom>
          <a:noFill/>
        </p:spPr>
      </p:pic>
      <p:pic>
        <p:nvPicPr>
          <p:cNvPr id="7174" name="Picture 6" descr="skazki-0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341438"/>
            <a:ext cx="4211637" cy="3532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663</TotalTime>
  <Words>243</Words>
  <Application>Microsoft Office PowerPoint</Application>
  <PresentationFormat>Экран (4:3)</PresentationFormat>
  <Paragraphs>35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Trebuchet MS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Work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Ershova</dc:creator>
  <cp:lastModifiedBy>User</cp:lastModifiedBy>
  <cp:revision>85</cp:revision>
  <cp:lastPrinted>2017-07-13T12:00:35Z</cp:lastPrinted>
  <dcterms:created xsi:type="dcterms:W3CDTF">2009-03-25T11:32:17Z</dcterms:created>
  <dcterms:modified xsi:type="dcterms:W3CDTF">2018-07-03T12:58:51Z</dcterms:modified>
</cp:coreProperties>
</file>