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6" autoAdjust="0"/>
    <p:restoredTop sz="94762" autoAdjust="0"/>
  </p:normalViewPr>
  <p:slideViewPr>
    <p:cSldViewPr>
      <p:cViewPr varScale="1">
        <p:scale>
          <a:sx n="110" d="100"/>
          <a:sy n="110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" y="0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836712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Грибы </a:t>
            </a:r>
          </a:p>
          <a:p>
            <a:pPr algn="ctr"/>
            <a:r>
              <a:rPr lang="ru-RU" sz="72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обитание</a:t>
            </a:r>
            <a:endParaRPr lang="ru-RU" sz="7200" b="1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хозяин\Desktop\ЛИСИЧ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5871">
            <a:off x="5129969" y="4503597"/>
            <a:ext cx="3168000" cy="178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хозяин\Desktop\БЕЛЫЙ ГРИ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6575">
            <a:off x="385794" y="4450314"/>
            <a:ext cx="2880000" cy="1888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хозяин\Desktop\ПОДОСИНОВИ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5551">
            <a:off x="132258" y="264048"/>
            <a:ext cx="2880000" cy="1871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хозяин\Desktop\ПОДБЕРЁЗОВИ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8172">
            <a:off x="6050318" y="295130"/>
            <a:ext cx="2880000" cy="1918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6093296"/>
            <a:ext cx="345638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Воспитатель </a:t>
            </a:r>
          </a:p>
          <a:p>
            <a:pPr algn="ctr"/>
            <a:r>
              <a:rPr lang="ru-RU" dirty="0" smtClean="0"/>
              <a:t>Тарасова Елена Васильевна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73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8000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53510" y="66125"/>
            <a:ext cx="10288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</a:t>
            </a:r>
            <a:r>
              <a:rPr lang="ru-RU" sz="72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</a:t>
            </a:r>
            <a:r>
              <a:rPr lang="en-US" sz="72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боровик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6618" y="1124744"/>
            <a:ext cx="7452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Грибы, а Белый не исключение, предпочитают влажные и тенистые места. Но иногда такой «улов» можно найти и на опушке леса или около хоженой тропы. Боровики предпочитают лиственные или смешанные леса. Можно искать их под березами или елями.</a:t>
            </a:r>
          </a:p>
        </p:txBody>
      </p:sp>
      <p:pic>
        <p:nvPicPr>
          <p:cNvPr id="3075" name="Picture 3" descr="C:\Users\хозяин\Desktop\БЕЛЫЙ ГРИ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000" y="2962828"/>
            <a:ext cx="5940000" cy="3895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12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" y="-18000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404664"/>
            <a:ext cx="6966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Подосиновик</a:t>
            </a:r>
            <a:r>
              <a:rPr lang="en-US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i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красноголовик</a:t>
            </a:r>
            <a:endParaRPr lang="ru-RU" sz="4000" b="1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340768"/>
            <a:ext cx="6552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</a:rPr>
              <a:t>Подосиновики произрастают на всей территории России в лиственных и хвойных, смешанных с осиной лесах на разных почвах, даже в тундре, одиночно, чаще группами.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5548313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31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" y="-22161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836712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Моховик</a:t>
            </a:r>
            <a:r>
              <a:rPr lang="en-US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пороспоровый</a:t>
            </a:r>
            <a:endParaRPr lang="ru-RU" sz="4000" b="1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хозяин\Desktop\МОХОВ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04" y="3356992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63893" y="1544598"/>
            <a:ext cx="63204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Моховик селится в местах обильного произрастания мха, обычно в смешанных и хвойных лесах, иногда в лиственных. Его можно обнаружить в тундре, альпийской зоне, в оврагах и на старых деревьях и пеньках.</a:t>
            </a:r>
          </a:p>
        </p:txBody>
      </p:sp>
    </p:spTree>
    <p:extLst>
      <p:ext uri="{BB962C8B-B14F-4D97-AF65-F5344CB8AC3E}">
        <p14:creationId xmlns:p14="http://schemas.microsoft.com/office/powerpoint/2010/main" val="290246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" y="5368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9641" y="482769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Подберёзовик</a:t>
            </a:r>
            <a:r>
              <a:rPr lang="en-US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серый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40960" y="1234357"/>
            <a:ext cx="6462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Отправиться собирать подберезовики можно в любые светлые лиственные и смешанные леса, главное чтобы в них были березы. Эти грибы можно встретить в Северной и Южной Америке, а также в Евразии. Гриб подберезовик растет даже в суровых условиях тундры и лесотундры, под карликовыми березами.</a:t>
            </a:r>
          </a:p>
        </p:txBody>
      </p:sp>
      <p:pic>
        <p:nvPicPr>
          <p:cNvPr id="5122" name="Picture 2" descr="C:\Users\хозяин\Desktop\ПОДБЕРЁЗОВ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642" y="3501290"/>
            <a:ext cx="5040000" cy="3356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94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зяин\Desktop\fon-dlya-prezentacii-vesn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3615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17841" y="620688"/>
            <a:ext cx="4707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Лисички</a:t>
            </a:r>
            <a:r>
              <a:rPr lang="en-US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кокошка</a:t>
            </a:r>
            <a:endParaRPr lang="ru-RU" sz="4000" b="1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328574"/>
            <a:ext cx="73810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Растут лисички в тени деревьев, но во влажную погоду они прекрасно чувствуют себя и на открытых полянах. Как и многие грибы, лисички произрастают семьями или группами. Лисички растут кучками, поэтому если вы обнаружили гриб, осмотрите землю вокруг. Посмотрите под листьями, веточками, хвоей и мхом — там могут быть еще грибы. </a:t>
            </a:r>
          </a:p>
        </p:txBody>
      </p:sp>
      <p:pic>
        <p:nvPicPr>
          <p:cNvPr id="6146" name="Picture 2" descr="C:\Users\хозяин\Desktop\ЛИСИЧ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352" y="3577135"/>
            <a:ext cx="5832648" cy="3280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66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243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User</cp:lastModifiedBy>
  <cp:revision>9</cp:revision>
  <dcterms:created xsi:type="dcterms:W3CDTF">2018-02-07T16:04:17Z</dcterms:created>
  <dcterms:modified xsi:type="dcterms:W3CDTF">2018-02-19T14:33:14Z</dcterms:modified>
</cp:coreProperties>
</file>