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44564A-CB10-4891-B365-7E8625A1C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6DE4FC-2E54-437D-A64D-CD1F0624D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476673"/>
            <a:ext cx="5472608" cy="1080119"/>
          </a:xfrm>
        </p:spPr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Где живет здоровье?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b="1" dirty="0" smtClean="0"/>
              <a:t>Прогулка – это радость</a:t>
            </a:r>
            <a:endParaRPr lang="ru-RU" b="1" dirty="0"/>
          </a:p>
        </p:txBody>
      </p:sp>
      <p:pic>
        <p:nvPicPr>
          <p:cNvPr id="9217" name="Picture 1" descr="C:\Users\Мария\Desktop\фото ср.гр 302\20150128_113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45280" cy="233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C:\Users\Мария\Desktop\фото ср.гр 302\20150204_11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4145280" cy="233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Мария\Desktop\фото ср.гр 302\20150204_11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2798064" cy="497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922114"/>
          </a:xfrm>
        </p:spPr>
        <p:txBody>
          <a:bodyPr/>
          <a:lstStyle/>
          <a:p>
            <a:r>
              <a:rPr lang="ru-RU" b="1" dirty="0" smtClean="0"/>
              <a:t>Игры, которые лечат</a:t>
            </a:r>
            <a:endParaRPr lang="ru-RU" b="1" dirty="0"/>
          </a:p>
        </p:txBody>
      </p:sp>
      <p:pic>
        <p:nvPicPr>
          <p:cNvPr id="8193" name="Picture 1" descr="C:\Users\Мария\Desktop\фото ср.гр 302\20150128_114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981200"/>
            <a:ext cx="4464621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D60093"/>
                </a:solidFill>
              </a:rPr>
              <a:t>«Король ветров»</a:t>
            </a:r>
          </a:p>
          <a:p>
            <a:pPr>
              <a:buFontTx/>
              <a:buNone/>
            </a:pPr>
            <a:endParaRPr lang="ru-RU" sz="1600" dirty="0"/>
          </a:p>
          <a:p>
            <a:pPr>
              <a:buFontTx/>
              <a:buNone/>
            </a:pPr>
            <a:r>
              <a:rPr lang="en-US" sz="1600" dirty="0"/>
              <a:t> </a:t>
            </a:r>
            <a:r>
              <a:rPr lang="ru-RU" b="1" dirty="0">
                <a:solidFill>
                  <a:srgbClr val="9933FF"/>
                </a:solidFill>
              </a:rPr>
              <a:t>Задача:</a:t>
            </a:r>
          </a:p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dirty="0"/>
              <a:t>Тренировка навыка правильного носового дыхания</a:t>
            </a:r>
            <a:r>
              <a:rPr lang="ru-RU" dirty="0" smtClean="0"/>
              <a:t>, укрепление </a:t>
            </a:r>
            <a:r>
              <a:rPr lang="ru-RU" dirty="0"/>
              <a:t>мышц лица.</a:t>
            </a:r>
          </a:p>
        </p:txBody>
      </p:sp>
      <p:pic>
        <p:nvPicPr>
          <p:cNvPr id="13312" name="Picture 0" descr="шари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BEBDE"/>
              </a:clrFrom>
              <a:clrTo>
                <a:srgbClr val="FBEBDE">
                  <a:alpha val="0"/>
                </a:srgbClr>
              </a:clrTo>
            </a:clrChange>
            <a:lum bright="-36000" contrast="84000"/>
          </a:blip>
          <a:srcRect l="11333" r="11208" b="3531"/>
          <a:stretch>
            <a:fillRect/>
          </a:stretch>
        </p:blipFill>
        <p:spPr>
          <a:xfrm>
            <a:off x="611188" y="2133600"/>
            <a:ext cx="3455987" cy="3816350"/>
          </a:xfrm>
          <a:solidFill>
            <a:schemeClr val="bg1"/>
          </a:solidFill>
          <a:ln/>
        </p:spPr>
      </p:pic>
      <p:sp>
        <p:nvSpPr>
          <p:cNvPr id="21504" name="WordArt 0"/>
          <p:cNvSpPr>
            <a:spLocks noChangeArrowheads="1" noChangeShapeType="1" noTextEdit="1"/>
          </p:cNvSpPr>
          <p:nvPr/>
        </p:nvSpPr>
        <p:spPr bwMode="auto">
          <a:xfrm>
            <a:off x="395288" y="692150"/>
            <a:ext cx="8280400" cy="10080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Болезни дыхательной системы </a:t>
            </a:r>
          </a:p>
        </p:txBody>
      </p:sp>
      <p:graphicFrame>
        <p:nvGraphicFramePr>
          <p:cNvPr id="21532" name="Group 28"/>
          <p:cNvGraphicFramePr>
            <a:graphicFrameLocks noGrp="1"/>
          </p:cNvGraphicFramePr>
          <p:nvPr/>
        </p:nvGraphicFramePr>
        <p:xfrm>
          <a:off x="611188" y="2133600"/>
          <a:ext cx="3455987" cy="3816350"/>
        </p:xfrm>
        <a:graphic>
          <a:graphicData uri="http://schemas.openxmlformats.org/drawingml/2006/table">
            <a:tbl>
              <a:tblPr/>
              <a:tblGrid>
                <a:gridCol w="3455987"/>
              </a:tblGrid>
              <a:tr h="381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133600"/>
            <a:ext cx="403225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400" b="1" dirty="0">
                <a:solidFill>
                  <a:srgbClr val="0000FF"/>
                </a:solidFill>
              </a:rPr>
              <a:t>«Поезд»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3399"/>
                </a:solidFill>
              </a:rPr>
              <a:t>Задача: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/>
              <a:t>   </a:t>
            </a:r>
            <a:r>
              <a:rPr lang="ru-RU" dirty="0"/>
              <a:t>Улучшение функции дыхания,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  умение действовать в коллективе, реагировать на сигнал.</a:t>
            </a:r>
          </a:p>
        </p:txBody>
      </p:sp>
      <p:pic>
        <p:nvPicPr>
          <p:cNvPr id="15360" name="Picture 0" descr="поез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AF6"/>
              </a:clrFrom>
              <a:clrTo>
                <a:srgbClr val="FFFAF6">
                  <a:alpha val="0"/>
                </a:srgbClr>
              </a:clrTo>
            </a:clrChange>
            <a:lum bright="-24000" contrast="58000"/>
            <a:grayscl/>
          </a:blip>
          <a:srcRect l="8690" r="14505" b="4398"/>
          <a:stretch>
            <a:fillRect/>
          </a:stretch>
        </p:blipFill>
        <p:spPr>
          <a:xfrm>
            <a:off x="4643438" y="2179638"/>
            <a:ext cx="4176712" cy="3625850"/>
          </a:xfrm>
          <a:solidFill>
            <a:srgbClr val="FFFFFF"/>
          </a:solidFill>
          <a:ln/>
        </p:spPr>
      </p:pic>
      <p:sp>
        <p:nvSpPr>
          <p:cNvPr id="23552" name="WordArt 0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639175" cy="12239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Общие бронхолегочные заболевания</a:t>
            </a:r>
          </a:p>
        </p:txBody>
      </p:sp>
      <p:graphicFrame>
        <p:nvGraphicFramePr>
          <p:cNvPr id="23559" name="Group 7"/>
          <p:cNvGraphicFramePr>
            <a:graphicFrameLocks noGrp="1"/>
          </p:cNvGraphicFramePr>
          <p:nvPr/>
        </p:nvGraphicFramePr>
        <p:xfrm>
          <a:off x="4643438" y="2205038"/>
          <a:ext cx="4176712" cy="3600450"/>
        </p:xfrm>
        <a:graphic>
          <a:graphicData uri="http://schemas.openxmlformats.org/drawingml/2006/table">
            <a:tbl>
              <a:tblPr/>
              <a:tblGrid>
                <a:gridCol w="4176712"/>
              </a:tblGrid>
              <a:tr h="360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2133600"/>
            <a:ext cx="5616575" cy="446405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CC0066"/>
                </a:solidFill>
              </a:rPr>
              <a:t>«Угадай, кто пришел?»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9933FF"/>
                </a:solidFill>
              </a:rPr>
              <a:t>Задача:</a:t>
            </a:r>
          </a:p>
          <a:p>
            <a:pPr>
              <a:buFontTx/>
              <a:buNone/>
            </a:pPr>
            <a:r>
              <a:rPr lang="ru-RU" sz="2000" dirty="0"/>
              <a:t>    </a:t>
            </a:r>
            <a:r>
              <a:rPr lang="ru-RU" dirty="0"/>
              <a:t>Развитие координации движений</a:t>
            </a:r>
            <a:r>
              <a:rPr lang="ru-RU" dirty="0" smtClean="0"/>
              <a:t>, умения </a:t>
            </a:r>
            <a:r>
              <a:rPr lang="ru-RU" dirty="0"/>
              <a:t>наблюдать и показывать движения</a:t>
            </a:r>
            <a:r>
              <a:rPr lang="ru-RU" dirty="0" smtClean="0"/>
              <a:t>, повышение </a:t>
            </a:r>
            <a:r>
              <a:rPr lang="ru-RU" dirty="0"/>
              <a:t>эмоционального тонуса.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55725" y="286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2" name="WordArt 0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397875" cy="13684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Болезни сердечно-сосудистой системы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133600"/>
            <a:ext cx="2232025" cy="4319588"/>
          </a:xfrm>
          <a:noFill/>
          <a:ln/>
        </p:spPr>
      </p:pic>
    </p:spTree>
  </p:cSld>
  <p:clrMapOvr>
    <a:masterClrMapping/>
  </p:clrMapOvr>
  <p:transition spd="med" advClick="0" advTm="2000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" name="Picture 0" descr="рыба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lum bright="-24000" contrast="12000"/>
            <a:grayscl/>
            <a:biLevel thresh="50000"/>
          </a:blip>
          <a:srcRect t="1892" r="4613" b="3001"/>
          <a:stretch>
            <a:fillRect/>
          </a:stretch>
        </p:blipFill>
        <p:spPr>
          <a:xfrm>
            <a:off x="179388" y="1773238"/>
            <a:ext cx="4464050" cy="3887787"/>
          </a:xfrm>
          <a:solidFill>
            <a:schemeClr val="bg1"/>
          </a:solidFill>
          <a:ln/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28775"/>
            <a:ext cx="4643437" cy="49688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«Рыбаки  и   рыбки»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6600FF"/>
                </a:solidFill>
              </a:rPr>
              <a:t>        </a:t>
            </a:r>
            <a:r>
              <a:rPr lang="ru-RU" sz="3600" b="1" dirty="0">
                <a:solidFill>
                  <a:srgbClr val="FF3399"/>
                </a:solidFill>
              </a:rPr>
              <a:t>Задача:</a:t>
            </a:r>
          </a:p>
          <a:p>
            <a:pPr>
              <a:buFontTx/>
              <a:buNone/>
            </a:pPr>
            <a:r>
              <a:rPr lang="ru-RU" sz="2400" dirty="0"/>
              <a:t>    </a:t>
            </a:r>
            <a:r>
              <a:rPr lang="ru-RU" dirty="0"/>
              <a:t>Развитие координации,</a:t>
            </a:r>
          </a:p>
          <a:p>
            <a:pPr>
              <a:buFontTx/>
              <a:buNone/>
            </a:pPr>
            <a:r>
              <a:rPr lang="ru-RU" dirty="0"/>
              <a:t>   чувства ритма, </a:t>
            </a:r>
            <a:r>
              <a:rPr lang="ru-RU" dirty="0" err="1"/>
              <a:t>общефизиологическое</a:t>
            </a:r>
            <a:r>
              <a:rPr lang="ru-RU" dirty="0"/>
              <a:t> воздействие на организм.</a:t>
            </a:r>
          </a:p>
        </p:txBody>
      </p:sp>
      <p:sp>
        <p:nvSpPr>
          <p:cNvPr id="2" name="WordArt 0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679950" cy="1009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33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Игра</a:t>
            </a:r>
          </a:p>
        </p:txBody>
      </p:sp>
      <p:graphicFrame>
        <p:nvGraphicFramePr>
          <p:cNvPr id="11270" name="Group 6"/>
          <p:cNvGraphicFramePr>
            <a:graphicFrameLocks noGrp="1"/>
          </p:cNvGraphicFramePr>
          <p:nvPr/>
        </p:nvGraphicFramePr>
        <p:xfrm>
          <a:off x="179388" y="1773238"/>
          <a:ext cx="4464050" cy="3887788"/>
        </p:xfrm>
        <a:graphic>
          <a:graphicData uri="http://schemas.openxmlformats.org/drawingml/2006/table">
            <a:tbl>
              <a:tblPr/>
              <a:tblGrid>
                <a:gridCol w="4464050"/>
              </a:tblGrid>
              <a:tr h="388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16413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3399"/>
                </a:solidFill>
              </a:rPr>
              <a:t>  «Бульканье»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9933FF"/>
                </a:solidFill>
              </a:rPr>
              <a:t>Задача: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dirty="0"/>
              <a:t>     </a:t>
            </a:r>
            <a:r>
              <a:rPr lang="ru-RU" dirty="0"/>
              <a:t>Восстановление носового дыхания,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формирование ритмичного выдоха и его углубления.</a:t>
            </a:r>
          </a:p>
        </p:txBody>
      </p:sp>
      <p:pic>
        <p:nvPicPr>
          <p:cNvPr id="17408" name="Picture 0" descr="буль-бу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BF2"/>
              </a:clrFrom>
              <a:clrTo>
                <a:srgbClr val="FFFBF2">
                  <a:alpha val="0"/>
                </a:srgbClr>
              </a:clrTo>
            </a:clrChange>
            <a:lum bright="-72000" contrast="96000"/>
            <a:grayscl/>
          </a:blip>
          <a:srcRect/>
          <a:stretch>
            <a:fillRect/>
          </a:stretch>
        </p:blipFill>
        <p:spPr>
          <a:xfrm>
            <a:off x="395288" y="2349500"/>
            <a:ext cx="4319587" cy="3757613"/>
          </a:xfrm>
          <a:solidFill>
            <a:srgbClr val="FFCCFF"/>
          </a:solidFill>
          <a:ln/>
        </p:spPr>
      </p:pic>
      <p:sp>
        <p:nvSpPr>
          <p:cNvPr id="25601" name="WordArt 1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679950" cy="1009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33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Игра</a:t>
            </a:r>
          </a:p>
        </p:txBody>
      </p:sp>
    </p:spTree>
  </p:cSld>
  <p:clrMapOvr>
    <a:masterClrMapping/>
  </p:clrMapOvr>
  <p:transition spd="med" advClick="0" advTm="20000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1200"/>
            <a:ext cx="4465638" cy="45434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«Перешагни через   веревочку»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CC0066"/>
                </a:solidFill>
              </a:rPr>
              <a:t>Задача: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Развитие координации движений, ловкости,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формирование навыка в перешагивании препятствия.</a:t>
            </a:r>
          </a:p>
        </p:txBody>
      </p:sp>
      <p:pic>
        <p:nvPicPr>
          <p:cNvPr id="19456" name="Picture 0" descr="детст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>
          <a:xfrm>
            <a:off x="4859338" y="2565400"/>
            <a:ext cx="3810000" cy="3717925"/>
          </a:xfrm>
          <a:noFill/>
          <a:ln/>
        </p:spPr>
      </p:pic>
      <p:sp>
        <p:nvSpPr>
          <p:cNvPr id="26624" name="WordArt 0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626225" cy="12239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Нарушение осанки</a:t>
            </a:r>
          </a:p>
        </p:txBody>
      </p:sp>
    </p:spTree>
  </p:cSld>
  <p:clrMapOvr>
    <a:masterClrMapping/>
  </p:clrMapOvr>
  <p:transition spd="med" advClick="0" advTm="20000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imgPreview" descr="Это лишь изображение шаблона. Нажмите кнопку &quot;Загрузить&quot;, чтобы загрузить шаблон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571500"/>
            <a:ext cx="8135938" cy="5784850"/>
          </a:xfrm>
          <a:noFill/>
          <a:ln/>
        </p:spPr>
      </p:pic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79388" y="836613"/>
            <a:ext cx="6985000" cy="1871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Желаем всем здоровья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684213" y="2997200"/>
            <a:ext cx="3959225" cy="1370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и  счастья !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я\Desktop\фото ср.гр 302\20150128_085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419872" cy="2798064"/>
          </a:xfrm>
          <a:prstGeom prst="rect">
            <a:avLst/>
          </a:prstGeom>
          <a:noFill/>
        </p:spPr>
      </p:pic>
      <p:pic>
        <p:nvPicPr>
          <p:cNvPr id="1026" name="Picture 2" descr="C:\Users\Мария\Desktop\фото ср.гр 302\20150128_0812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7020272" cy="3936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221088"/>
            <a:ext cx="4896544" cy="24482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Я с детства очень спорт люблю, </a:t>
            </a:r>
            <a:br>
              <a:rPr lang="ru-RU" sz="2000" dirty="0" smtClean="0"/>
            </a:br>
            <a:r>
              <a:rPr lang="ru-RU" sz="2000" dirty="0" smtClean="0"/>
              <a:t>Он приучил меня к порядку. </a:t>
            </a:r>
            <a:br>
              <a:rPr lang="ru-RU" sz="2000" dirty="0" smtClean="0"/>
            </a:br>
            <a:r>
              <a:rPr lang="ru-RU" sz="2000" dirty="0" smtClean="0"/>
              <a:t>Я долго по утрам не сплю . </a:t>
            </a:r>
            <a:br>
              <a:rPr lang="ru-RU" sz="2000" dirty="0" smtClean="0"/>
            </a:br>
            <a:r>
              <a:rPr lang="ru-RU" sz="2000" dirty="0" smtClean="0"/>
              <a:t>Я поднимаюсь на зарядку.</a:t>
            </a:r>
            <a:br>
              <a:rPr lang="ru-RU" sz="2000" dirty="0" smtClean="0"/>
            </a:br>
            <a:r>
              <a:rPr lang="ru-RU" sz="2000" dirty="0" smtClean="0"/>
              <a:t>Затем пробежка и прыжки</a:t>
            </a:r>
            <a:br>
              <a:rPr lang="ru-RU" sz="2000" dirty="0" smtClean="0"/>
            </a:br>
            <a:r>
              <a:rPr lang="ru-RU" sz="2000" dirty="0" smtClean="0"/>
              <a:t>И отжимания от пола. </a:t>
            </a:r>
            <a:br>
              <a:rPr lang="ru-RU" sz="2000" dirty="0" smtClean="0"/>
            </a:br>
            <a:r>
              <a:rPr lang="ru-RU" sz="2000" dirty="0" smtClean="0"/>
              <a:t>Да, упражнения не легки, </a:t>
            </a:r>
            <a:br>
              <a:rPr lang="ru-RU" sz="2000" dirty="0" smtClean="0"/>
            </a:br>
            <a:r>
              <a:rPr lang="ru-RU" sz="2000" dirty="0" smtClean="0"/>
              <a:t>Зато я бодрый и веселый.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77072"/>
            <a:ext cx="4258816" cy="20490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Каждый день по утрам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Делаем зарядку,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Очень нравится нам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Делать по порядку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Мария\Desktop\фото ср.гр 302\20150204_10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6217920" cy="3888432"/>
          </a:xfrm>
          <a:prstGeom prst="rect">
            <a:avLst/>
          </a:prstGeom>
          <a:noFill/>
        </p:spPr>
      </p:pic>
      <p:pic>
        <p:nvPicPr>
          <p:cNvPr id="16386" name="Picture 2" descr="http://900igr.net/datai/obschestvoznanie/Objazannosti-roditelej-i-detej/0012-010-3.-Delat-zarjad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69875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83768" y="1417638"/>
            <a:ext cx="6203032" cy="427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157192"/>
            <a:ext cx="7344816" cy="96897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Чтобы нам не болеть и не простужаться,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Мы зарядкою всегда будем заниматься.</a:t>
            </a:r>
            <a:endParaRPr lang="ru-RU" dirty="0"/>
          </a:p>
        </p:txBody>
      </p:sp>
      <p:pic>
        <p:nvPicPr>
          <p:cNvPr id="3074" name="Picture 2" descr="C:\Users\Мария\Desktop\фото ср.гр 302\20150128_09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7461504" cy="419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4948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Пусть не все хорошо может получиться, </a:t>
            </a:r>
            <a:br>
              <a:rPr lang="ru-RU" sz="3200" dirty="0" smtClean="0"/>
            </a:br>
            <a:r>
              <a:rPr lang="ru-RU" sz="3200" dirty="0" smtClean="0"/>
              <a:t> - Не печалься, дружок, надо научиться.</a:t>
            </a:r>
            <a:endParaRPr lang="ru-RU" sz="3200" dirty="0"/>
          </a:p>
        </p:txBody>
      </p:sp>
      <p:pic>
        <p:nvPicPr>
          <p:cNvPr id="14338" name="Picture 2" descr="C:\Users\Мария\Desktop\фото ср.гр 302\20150204_113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6217920" cy="3497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7" name="Picture 1" descr="C:\Users\Мария\Desktop\фото ср.гр 302\20150204_1121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974336" cy="2798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s006.radikal.ru/i213/1401/7c/af1ed1e56a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1797368" cy="1534478"/>
          </a:xfrm>
          <a:prstGeom prst="rect">
            <a:avLst/>
          </a:prstGeom>
          <a:noFill/>
        </p:spPr>
      </p:pic>
      <p:pic>
        <p:nvPicPr>
          <p:cNvPr id="3" name="Picture 2" descr="http://flashporti.ru/template/default/img/bg/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22860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4437112"/>
            <a:ext cx="1666528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332656"/>
            <a:ext cx="6624736" cy="19442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Кольца, лесенки, турник. Заниматься я привык.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Подтянусь, отожмусь. По канату заберусь.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Руки мои – цепкие! Ноги мои – быстрые!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Тренируюсь каждый день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Лазать, прыгать мне не лень</a:t>
            </a:r>
            <a:endParaRPr lang="ru-RU" sz="2400" dirty="0"/>
          </a:p>
        </p:txBody>
      </p:sp>
      <p:pic>
        <p:nvPicPr>
          <p:cNvPr id="13313" name="Picture 1" descr="C:\Users\Мария\Desktop\фото ср.гр 302\20150128_074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20888"/>
            <a:ext cx="2331720" cy="414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C:\Users\Мария\Desktop\фото ср.гр 302\20150128_075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403728" cy="414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Мария\Desktop\фото ср.гр 302\20150128_08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2331720" cy="414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Я и дома, и в саду </a:t>
            </a:r>
            <a:br>
              <a:rPr lang="ru-RU" sz="4000" b="1" dirty="0" smtClean="0"/>
            </a:br>
            <a:r>
              <a:rPr lang="ru-RU" sz="4000" b="1" dirty="0" smtClean="0"/>
              <a:t>с физкультурою дружу</a:t>
            </a:r>
            <a:endParaRPr lang="ru-RU" sz="4000" b="1" dirty="0"/>
          </a:p>
        </p:txBody>
      </p:sp>
      <p:pic>
        <p:nvPicPr>
          <p:cNvPr id="1026" name="Picture 2" descr="C:\Users\Мария\Desktop\фото ср.гр 302\DSC_0264%5B1%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394472" cy="4525963"/>
          </a:xfrm>
          <a:prstGeom prst="rect">
            <a:avLst/>
          </a:prstGeom>
          <a:noFill/>
        </p:spPr>
      </p:pic>
      <p:pic>
        <p:nvPicPr>
          <p:cNvPr id="12289" name="Picture 1" descr="C:\Users\Мария\Desktop\P123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3251200" cy="2438400"/>
          </a:xfrm>
          <a:prstGeom prst="rect">
            <a:avLst/>
          </a:prstGeom>
          <a:noFill/>
        </p:spPr>
      </p:pic>
      <p:pic>
        <p:nvPicPr>
          <p:cNvPr id="12290" name="Picture 2" descr="C:\Users\Мария\Desktop\P1230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3251200" cy="2438400"/>
          </a:xfrm>
          <a:prstGeom prst="rect">
            <a:avLst/>
          </a:prstGeom>
          <a:noFill/>
        </p:spPr>
      </p:pic>
      <p:pic>
        <p:nvPicPr>
          <p:cNvPr id="3" name="Picture 2" descr="http://lojechka.ru/wp-content/uploads/2010/08/MG_7243_view-220x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437112"/>
            <a:ext cx="2305050" cy="152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92211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 здоровом теле –здоровый смех</a:t>
            </a:r>
            <a:endParaRPr lang="ru-RU" sz="3600" b="1" dirty="0"/>
          </a:p>
        </p:txBody>
      </p:sp>
      <p:pic>
        <p:nvPicPr>
          <p:cNvPr id="11265" name="Picture 1" descr="C:\Users\Мария\Desktop\фото ср.гр 302\20150128_113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сказку за здоровьем </a:t>
            </a:r>
            <a:endParaRPr lang="ru-RU" dirty="0"/>
          </a:p>
        </p:txBody>
      </p:sp>
      <p:pic>
        <p:nvPicPr>
          <p:cNvPr id="10241" name="Picture 1" descr="C:\Users\Мария\Desktop\фото ср.гр 302\20150128_092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46156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248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Impact</vt:lpstr>
      <vt:lpstr>Monotype Corsiva</vt:lpstr>
      <vt:lpstr>Times New Roman</vt:lpstr>
      <vt:lpstr>Тема Office</vt:lpstr>
      <vt:lpstr>Презентация PowerPoint</vt:lpstr>
      <vt:lpstr>Я с детства очень спорт люблю,  Он приучил меня к порядку.  Я долго по утрам не сплю .  Я поднимаюсь на зарядку. Затем пробежка и прыжки И отжимания от пола.  Да, упражнения не легки,  Зато я бодрый и веселый.</vt:lpstr>
      <vt:lpstr>Презентация PowerPoint</vt:lpstr>
      <vt:lpstr>Презентация PowerPoint</vt:lpstr>
      <vt:lpstr>Пусть не все хорошо может получиться,   - Не печалься, дружок, надо научиться.</vt:lpstr>
      <vt:lpstr>Презентация PowerPoint</vt:lpstr>
      <vt:lpstr>Я и дома, и в саду  с физкультурою дружу</vt:lpstr>
      <vt:lpstr>В здоровом теле –здоровый смех</vt:lpstr>
      <vt:lpstr>В сказку за здоровьем </vt:lpstr>
      <vt:lpstr>Прогулка – это радость</vt:lpstr>
      <vt:lpstr>Игры, которые лечат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28</cp:revision>
  <dcterms:created xsi:type="dcterms:W3CDTF">2013-01-06T18:32:13Z</dcterms:created>
  <dcterms:modified xsi:type="dcterms:W3CDTF">2018-02-19T15:20:31Z</dcterms:modified>
</cp:coreProperties>
</file>