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D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BB320-0212-4948-897E-D3770E6D1D9A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0D3190-56AE-416D-8C0A-6E423F8253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717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B44564A-CB10-4891-B365-7E8625A1CB4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>
    <p:cover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A66DE4FC-2E54-437D-A64D-CD1F0624D60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>
    <p:cover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alphaModFix amt="4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357158" y="285728"/>
            <a:ext cx="8501122" cy="6215106"/>
          </a:xfrm>
          <a:prstGeom prst="roundRect">
            <a:avLst>
              <a:gd name="adj" fmla="val 9106"/>
            </a:avLst>
          </a:prstGeom>
          <a:noFill/>
          <a:ln>
            <a:solidFill>
              <a:srgbClr val="57D3FF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0_75c96_b715e7d3_XL.jpeg"/>
          <p:cNvPicPr>
            <a:picLocks noChangeAspect="1"/>
          </p:cNvPicPr>
          <p:nvPr userDrawn="1"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63" t="8363"/>
          <a:stretch>
            <a:fillRect/>
          </a:stretch>
        </p:blipFill>
        <p:spPr>
          <a:xfrm>
            <a:off x="71406" y="71414"/>
            <a:ext cx="2000264" cy="20002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CAFAF-F440-4BEA-83C0-06215780B219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corowina.ucoz.com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051720" y="476673"/>
            <a:ext cx="5472608" cy="1080119"/>
          </a:xfrm>
        </p:spPr>
        <p:txBody>
          <a:bodyPr>
            <a:normAutofit/>
          </a:bodyPr>
          <a:lstStyle/>
          <a:p>
            <a:endParaRPr lang="ru-RU" b="1" dirty="0">
              <a:latin typeface="Monotype Corsiva" pitchFamily="66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71600" y="1916832"/>
            <a:ext cx="6400800" cy="3721968"/>
          </a:xfrm>
        </p:spPr>
        <p:txBody>
          <a:bodyPr>
            <a:normAutofit/>
          </a:bodyPr>
          <a:lstStyle/>
          <a:p>
            <a:r>
              <a:rPr lang="ru-RU" sz="9600" dirty="0" smtClean="0">
                <a:solidFill>
                  <a:schemeClr val="tx1"/>
                </a:solidFill>
              </a:rPr>
              <a:t>Где живет здоровье?</a:t>
            </a:r>
            <a:endParaRPr lang="ru-RU" sz="9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74638"/>
            <a:ext cx="6707088" cy="1143000"/>
          </a:xfrm>
        </p:spPr>
        <p:txBody>
          <a:bodyPr/>
          <a:lstStyle/>
          <a:p>
            <a:r>
              <a:rPr lang="ru-RU" b="1" dirty="0" smtClean="0"/>
              <a:t>Прогулка – это радость</a:t>
            </a:r>
            <a:endParaRPr lang="ru-RU" b="1" dirty="0"/>
          </a:p>
        </p:txBody>
      </p:sp>
      <p:pic>
        <p:nvPicPr>
          <p:cNvPr id="9217" name="Picture 1" descr="C:\Users\Мария\Desktop\фото ср.гр 302\20150128_1137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628800"/>
            <a:ext cx="4145280" cy="23317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218" name="Picture 2" descr="C:\Users\Мария\Desktop\фото ср.гр 302\20150204_1140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221088"/>
            <a:ext cx="4145280" cy="23317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219" name="Picture 3" descr="C:\Users\Мария\Desktop\фото ср.гр 302\20150204_1118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1556792"/>
            <a:ext cx="2798064" cy="4974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74638"/>
            <a:ext cx="6635080" cy="922114"/>
          </a:xfrm>
        </p:spPr>
        <p:txBody>
          <a:bodyPr/>
          <a:lstStyle/>
          <a:p>
            <a:r>
              <a:rPr lang="ru-RU" b="1" dirty="0" smtClean="0"/>
              <a:t>Игры, которые лечат</a:t>
            </a:r>
            <a:endParaRPr lang="ru-RU" b="1" dirty="0"/>
          </a:p>
        </p:txBody>
      </p:sp>
      <p:pic>
        <p:nvPicPr>
          <p:cNvPr id="8193" name="Picture 1" descr="C:\Users\Мария\Desktop\фото ср.гр 302\20150128_1146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9992" y="1981200"/>
            <a:ext cx="4464621" cy="4114800"/>
          </a:xfrm>
        </p:spPr>
        <p:txBody>
          <a:bodyPr/>
          <a:lstStyle/>
          <a:p>
            <a:pPr>
              <a:buFontTx/>
              <a:buNone/>
            </a:pPr>
            <a:r>
              <a:rPr lang="ru-RU" sz="4000" b="1" dirty="0">
                <a:solidFill>
                  <a:srgbClr val="D60093"/>
                </a:solidFill>
              </a:rPr>
              <a:t>«Король ветров»</a:t>
            </a:r>
          </a:p>
          <a:p>
            <a:pPr>
              <a:buFontTx/>
              <a:buNone/>
            </a:pPr>
            <a:endParaRPr lang="ru-RU" sz="1600" dirty="0"/>
          </a:p>
          <a:p>
            <a:pPr>
              <a:buFontTx/>
              <a:buNone/>
            </a:pPr>
            <a:r>
              <a:rPr lang="en-US" sz="1600" dirty="0"/>
              <a:t> </a:t>
            </a:r>
            <a:r>
              <a:rPr lang="ru-RU" b="1" dirty="0">
                <a:solidFill>
                  <a:srgbClr val="9933FF"/>
                </a:solidFill>
              </a:rPr>
              <a:t>Задача:</a:t>
            </a:r>
          </a:p>
          <a:p>
            <a:pPr>
              <a:buFontTx/>
              <a:buNone/>
            </a:pPr>
            <a:r>
              <a:rPr lang="ru-RU" sz="2800" dirty="0"/>
              <a:t>   </a:t>
            </a:r>
            <a:r>
              <a:rPr lang="ru-RU" dirty="0"/>
              <a:t>Тренировка навыка правильного носового дыхания</a:t>
            </a:r>
            <a:r>
              <a:rPr lang="ru-RU" dirty="0" smtClean="0"/>
              <a:t>, укрепление </a:t>
            </a:r>
            <a:r>
              <a:rPr lang="ru-RU" dirty="0"/>
              <a:t>мышц лица.</a:t>
            </a:r>
          </a:p>
        </p:txBody>
      </p:sp>
      <p:pic>
        <p:nvPicPr>
          <p:cNvPr id="13312" name="Picture 0" descr="шарики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clrChange>
              <a:clrFrom>
                <a:srgbClr val="FBEBDE"/>
              </a:clrFrom>
              <a:clrTo>
                <a:srgbClr val="FBEBDE">
                  <a:alpha val="0"/>
                </a:srgbClr>
              </a:clrTo>
            </a:clrChange>
            <a:lum bright="-36000" contrast="84000"/>
          </a:blip>
          <a:srcRect l="11333" r="11208" b="3531"/>
          <a:stretch>
            <a:fillRect/>
          </a:stretch>
        </p:blipFill>
        <p:spPr>
          <a:xfrm>
            <a:off x="611188" y="2133600"/>
            <a:ext cx="3455987" cy="3816350"/>
          </a:xfrm>
          <a:solidFill>
            <a:schemeClr val="bg1"/>
          </a:solidFill>
          <a:ln/>
        </p:spPr>
      </p:pic>
      <p:sp>
        <p:nvSpPr>
          <p:cNvPr id="21504" name="WordArt 0"/>
          <p:cNvSpPr>
            <a:spLocks noChangeArrowheads="1" noChangeShapeType="1" noTextEdit="1"/>
          </p:cNvSpPr>
          <p:nvPr/>
        </p:nvSpPr>
        <p:spPr bwMode="auto">
          <a:xfrm>
            <a:off x="395288" y="692150"/>
            <a:ext cx="8280400" cy="1008063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85713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rPr>
              <a:t>Болезни дыхательной системы </a:t>
            </a:r>
          </a:p>
        </p:txBody>
      </p:sp>
      <p:graphicFrame>
        <p:nvGraphicFramePr>
          <p:cNvPr id="21532" name="Group 28"/>
          <p:cNvGraphicFramePr>
            <a:graphicFrameLocks noGrp="1"/>
          </p:cNvGraphicFramePr>
          <p:nvPr/>
        </p:nvGraphicFramePr>
        <p:xfrm>
          <a:off x="611188" y="2133600"/>
          <a:ext cx="3455987" cy="3816350"/>
        </p:xfrm>
        <a:graphic>
          <a:graphicData uri="http://schemas.openxmlformats.org/drawingml/2006/table">
            <a:tbl>
              <a:tblPr/>
              <a:tblGrid>
                <a:gridCol w="3455987"/>
              </a:tblGrid>
              <a:tr h="3816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rgbClr val="6600FF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FF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FF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FF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 advClick="0">
    <p:cover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39750" y="2133600"/>
            <a:ext cx="4032250" cy="41148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4400" b="1" dirty="0">
                <a:solidFill>
                  <a:srgbClr val="0000FF"/>
                </a:solidFill>
              </a:rPr>
              <a:t>«Поезд»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b="1" dirty="0">
                <a:solidFill>
                  <a:srgbClr val="FF3399"/>
                </a:solidFill>
              </a:rPr>
              <a:t>Задача: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3600" dirty="0"/>
              <a:t>   </a:t>
            </a:r>
            <a:r>
              <a:rPr lang="ru-RU" dirty="0"/>
              <a:t>Улучшение функции дыхания,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dirty="0"/>
              <a:t>   умение действовать в коллективе, реагировать на сигнал.</a:t>
            </a:r>
          </a:p>
        </p:txBody>
      </p:sp>
      <p:pic>
        <p:nvPicPr>
          <p:cNvPr id="15360" name="Picture 0" descr="поезд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clrChange>
              <a:clrFrom>
                <a:srgbClr val="FFFAF6"/>
              </a:clrFrom>
              <a:clrTo>
                <a:srgbClr val="FFFAF6">
                  <a:alpha val="0"/>
                </a:srgbClr>
              </a:clrTo>
            </a:clrChange>
            <a:lum bright="-24000" contrast="58000"/>
            <a:grayscl/>
          </a:blip>
          <a:srcRect l="8690" r="14505" b="4398"/>
          <a:stretch>
            <a:fillRect/>
          </a:stretch>
        </p:blipFill>
        <p:spPr>
          <a:xfrm>
            <a:off x="4643438" y="2179638"/>
            <a:ext cx="4176712" cy="3625850"/>
          </a:xfrm>
          <a:solidFill>
            <a:srgbClr val="FFFFFF"/>
          </a:solidFill>
          <a:ln/>
        </p:spPr>
      </p:pic>
      <p:sp>
        <p:nvSpPr>
          <p:cNvPr id="23552" name="WordArt 0"/>
          <p:cNvSpPr>
            <a:spLocks noChangeArrowheads="1" noChangeShapeType="1" noTextEdit="1"/>
          </p:cNvSpPr>
          <p:nvPr/>
        </p:nvSpPr>
        <p:spPr bwMode="auto">
          <a:xfrm>
            <a:off x="323850" y="476250"/>
            <a:ext cx="8639175" cy="1223963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85713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D60093"/>
                </a:solidFill>
                <a:latin typeface="Arial"/>
                <a:cs typeface="Arial"/>
              </a:rPr>
              <a:t>Общие бронхолегочные заболевания</a:t>
            </a:r>
          </a:p>
        </p:txBody>
      </p:sp>
      <p:graphicFrame>
        <p:nvGraphicFramePr>
          <p:cNvPr id="23559" name="Group 7"/>
          <p:cNvGraphicFramePr>
            <a:graphicFrameLocks noGrp="1"/>
          </p:cNvGraphicFramePr>
          <p:nvPr/>
        </p:nvGraphicFramePr>
        <p:xfrm>
          <a:off x="4643438" y="2205038"/>
          <a:ext cx="4176712" cy="3600450"/>
        </p:xfrm>
        <a:graphic>
          <a:graphicData uri="http://schemas.openxmlformats.org/drawingml/2006/table">
            <a:tbl>
              <a:tblPr/>
              <a:tblGrid>
                <a:gridCol w="4176712"/>
              </a:tblGrid>
              <a:tr h="3600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rgbClr val="6600FF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FF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FF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FF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 advClick="0" advTm="20000">
    <p:cover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132138" y="2133600"/>
            <a:ext cx="5616575" cy="4464050"/>
          </a:xfrm>
        </p:spPr>
        <p:txBody>
          <a:bodyPr/>
          <a:lstStyle/>
          <a:p>
            <a:pPr>
              <a:buFontTx/>
              <a:buNone/>
            </a:pPr>
            <a:r>
              <a:rPr lang="ru-RU" sz="4000" b="1" dirty="0">
                <a:solidFill>
                  <a:srgbClr val="CC0066"/>
                </a:solidFill>
              </a:rPr>
              <a:t>«Угадай, кто пришел?»</a:t>
            </a:r>
          </a:p>
          <a:p>
            <a:pPr>
              <a:buFontTx/>
              <a:buNone/>
            </a:pPr>
            <a:r>
              <a:rPr lang="ru-RU" b="1" dirty="0">
                <a:solidFill>
                  <a:srgbClr val="9933FF"/>
                </a:solidFill>
              </a:rPr>
              <a:t>Задача:</a:t>
            </a:r>
          </a:p>
          <a:p>
            <a:pPr>
              <a:buFontTx/>
              <a:buNone/>
            </a:pPr>
            <a:r>
              <a:rPr lang="ru-RU" sz="2000" dirty="0"/>
              <a:t>    </a:t>
            </a:r>
            <a:r>
              <a:rPr lang="ru-RU" dirty="0"/>
              <a:t>Развитие координации движений</a:t>
            </a:r>
            <a:r>
              <a:rPr lang="ru-RU" dirty="0" smtClean="0"/>
              <a:t>, умения </a:t>
            </a:r>
            <a:r>
              <a:rPr lang="ru-RU" dirty="0"/>
              <a:t>наблюдать и показывать движения</a:t>
            </a:r>
            <a:r>
              <a:rPr lang="ru-RU" dirty="0" smtClean="0"/>
              <a:t>, повышение </a:t>
            </a:r>
            <a:r>
              <a:rPr lang="ru-RU" dirty="0"/>
              <a:t>эмоционального тонуса.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1355725" y="2860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8192" name="WordArt 0"/>
          <p:cNvSpPr>
            <a:spLocks noChangeArrowheads="1" noChangeShapeType="1" noTextEdit="1"/>
          </p:cNvSpPr>
          <p:nvPr/>
        </p:nvSpPr>
        <p:spPr bwMode="auto">
          <a:xfrm>
            <a:off x="395288" y="549275"/>
            <a:ext cx="8397875" cy="1368425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85713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rPr>
              <a:t>Болезни сердечно-сосудистой системы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188" y="2133600"/>
            <a:ext cx="2232025" cy="4319588"/>
          </a:xfrm>
          <a:noFill/>
          <a:ln/>
        </p:spPr>
      </p:pic>
    </p:spTree>
  </p:cSld>
  <p:clrMapOvr>
    <a:masterClrMapping/>
  </p:clrMapOvr>
  <p:transition spd="med" advClick="0" advTm="20000">
    <p:cover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" name="Picture 0" descr="рыбаки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clrChange>
              <a:clrFrom>
                <a:srgbClr val="FEFFF9"/>
              </a:clrFrom>
              <a:clrTo>
                <a:srgbClr val="FEFFF9">
                  <a:alpha val="0"/>
                </a:srgbClr>
              </a:clrTo>
            </a:clrChange>
            <a:lum bright="-24000" contrast="12000"/>
            <a:grayscl/>
            <a:biLevel thresh="50000"/>
          </a:blip>
          <a:srcRect t="1892" r="4613" b="3001"/>
          <a:stretch>
            <a:fillRect/>
          </a:stretch>
        </p:blipFill>
        <p:spPr>
          <a:xfrm>
            <a:off x="179388" y="1773238"/>
            <a:ext cx="4464050" cy="3887787"/>
          </a:xfrm>
          <a:solidFill>
            <a:schemeClr val="bg1"/>
          </a:solidFill>
          <a:ln/>
        </p:spPr>
      </p:pic>
      <p:sp>
        <p:nvSpPr>
          <p:cNvPr id="922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00563" y="1628775"/>
            <a:ext cx="4643437" cy="4968875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4000" b="1" dirty="0">
                <a:solidFill>
                  <a:srgbClr val="0000FF"/>
                </a:solidFill>
              </a:rPr>
              <a:t>«Рыбаки  и   рыбки»</a:t>
            </a:r>
          </a:p>
          <a:p>
            <a:pPr>
              <a:buFontTx/>
              <a:buNone/>
            </a:pPr>
            <a:r>
              <a:rPr lang="ru-RU" sz="4400" b="1" dirty="0">
                <a:solidFill>
                  <a:srgbClr val="6600FF"/>
                </a:solidFill>
              </a:rPr>
              <a:t>        </a:t>
            </a:r>
            <a:r>
              <a:rPr lang="ru-RU" sz="3600" b="1" dirty="0">
                <a:solidFill>
                  <a:srgbClr val="FF3399"/>
                </a:solidFill>
              </a:rPr>
              <a:t>Задача:</a:t>
            </a:r>
          </a:p>
          <a:p>
            <a:pPr>
              <a:buFontTx/>
              <a:buNone/>
            </a:pPr>
            <a:r>
              <a:rPr lang="ru-RU" sz="2400" dirty="0"/>
              <a:t>    </a:t>
            </a:r>
            <a:r>
              <a:rPr lang="ru-RU" dirty="0"/>
              <a:t>Развитие координации,</a:t>
            </a:r>
          </a:p>
          <a:p>
            <a:pPr>
              <a:buFontTx/>
              <a:buNone/>
            </a:pPr>
            <a:r>
              <a:rPr lang="ru-RU" dirty="0"/>
              <a:t>   чувства ритма, </a:t>
            </a:r>
            <a:r>
              <a:rPr lang="ru-RU" dirty="0" err="1"/>
              <a:t>общефизиологическое</a:t>
            </a:r>
            <a:r>
              <a:rPr lang="ru-RU" dirty="0"/>
              <a:t> воздействие на организм.</a:t>
            </a:r>
          </a:p>
        </p:txBody>
      </p:sp>
      <p:sp>
        <p:nvSpPr>
          <p:cNvPr id="2" name="WordArt 0"/>
          <p:cNvSpPr>
            <a:spLocks noChangeArrowheads="1" noChangeShapeType="1" noTextEdit="1"/>
          </p:cNvSpPr>
          <p:nvPr/>
        </p:nvSpPr>
        <p:spPr bwMode="auto">
          <a:xfrm>
            <a:off x="2124075" y="404813"/>
            <a:ext cx="4679950" cy="100965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1338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C0066"/>
                </a:solidFill>
                <a:latin typeface="Arial"/>
                <a:cs typeface="Arial"/>
              </a:rPr>
              <a:t>Игра</a:t>
            </a:r>
          </a:p>
        </p:txBody>
      </p:sp>
      <p:graphicFrame>
        <p:nvGraphicFramePr>
          <p:cNvPr id="11270" name="Group 6"/>
          <p:cNvGraphicFramePr>
            <a:graphicFrameLocks noGrp="1"/>
          </p:cNvGraphicFramePr>
          <p:nvPr/>
        </p:nvGraphicFramePr>
        <p:xfrm>
          <a:off x="179388" y="1773238"/>
          <a:ext cx="4464050" cy="3887788"/>
        </p:xfrm>
        <a:graphic>
          <a:graphicData uri="http://schemas.openxmlformats.org/drawingml/2006/table">
            <a:tbl>
              <a:tblPr/>
              <a:tblGrid>
                <a:gridCol w="4464050"/>
              </a:tblGrid>
              <a:tr h="3887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rgbClr val="6600FF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FF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FF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FF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 advClick="0" advTm="20000">
    <p:cover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981200"/>
            <a:ext cx="4316413" cy="4471988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ru-RU" sz="3600" dirty="0"/>
          </a:p>
          <a:p>
            <a:pPr>
              <a:lnSpc>
                <a:spcPct val="90000"/>
              </a:lnSpc>
              <a:buFontTx/>
              <a:buNone/>
            </a:pPr>
            <a:r>
              <a:rPr lang="ru-RU" sz="4400" b="1" dirty="0">
                <a:solidFill>
                  <a:srgbClr val="FF3399"/>
                </a:solidFill>
              </a:rPr>
              <a:t>  «Бульканье»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4000" b="1" dirty="0">
                <a:solidFill>
                  <a:srgbClr val="9933FF"/>
                </a:solidFill>
              </a:rPr>
              <a:t>Задача: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800" dirty="0"/>
              <a:t>     </a:t>
            </a:r>
            <a:r>
              <a:rPr lang="ru-RU" dirty="0"/>
              <a:t>Восстановление носового дыхания,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dirty="0"/>
              <a:t>   формирование ритмичного выдоха и его углубления.</a:t>
            </a:r>
          </a:p>
        </p:txBody>
      </p:sp>
      <p:pic>
        <p:nvPicPr>
          <p:cNvPr id="17408" name="Picture 0" descr="буль-буль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clrChange>
              <a:clrFrom>
                <a:srgbClr val="FFFBF2"/>
              </a:clrFrom>
              <a:clrTo>
                <a:srgbClr val="FFFBF2">
                  <a:alpha val="0"/>
                </a:srgbClr>
              </a:clrTo>
            </a:clrChange>
            <a:lum bright="-72000" contrast="96000"/>
            <a:grayscl/>
          </a:blip>
          <a:srcRect/>
          <a:stretch>
            <a:fillRect/>
          </a:stretch>
        </p:blipFill>
        <p:spPr>
          <a:xfrm>
            <a:off x="395288" y="2349500"/>
            <a:ext cx="4319587" cy="3757613"/>
          </a:xfrm>
          <a:solidFill>
            <a:srgbClr val="FFCCFF"/>
          </a:solidFill>
          <a:ln/>
        </p:spPr>
      </p:pic>
      <p:sp>
        <p:nvSpPr>
          <p:cNvPr id="25601" name="WordArt 1"/>
          <p:cNvSpPr>
            <a:spLocks noChangeArrowheads="1" noChangeShapeType="1" noTextEdit="1"/>
          </p:cNvSpPr>
          <p:nvPr/>
        </p:nvSpPr>
        <p:spPr bwMode="auto">
          <a:xfrm>
            <a:off x="2124075" y="765175"/>
            <a:ext cx="4679950" cy="100965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1338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rPr>
              <a:t>Игра</a:t>
            </a:r>
          </a:p>
        </p:txBody>
      </p:sp>
    </p:spTree>
  </p:cSld>
  <p:clrMapOvr>
    <a:masterClrMapping/>
  </p:clrMapOvr>
  <p:transition spd="med" advClick="0" advTm="20000">
    <p:cover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981200"/>
            <a:ext cx="4465638" cy="4543425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sz="4000" b="1" dirty="0">
                <a:solidFill>
                  <a:srgbClr val="0000FF"/>
                </a:solidFill>
              </a:rPr>
              <a:t>«Перешагни через   веревочку»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3600" b="1" dirty="0">
                <a:solidFill>
                  <a:srgbClr val="CC0066"/>
                </a:solidFill>
              </a:rPr>
              <a:t>Задача: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dirty="0"/>
              <a:t>   Развитие координации движений, ловкости,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dirty="0"/>
              <a:t>   формирование навыка в перешагивании препятствия.</a:t>
            </a:r>
          </a:p>
        </p:txBody>
      </p:sp>
      <p:pic>
        <p:nvPicPr>
          <p:cNvPr id="19456" name="Picture 0" descr="детство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lum bright="-30000" contrast="30000"/>
          </a:blip>
          <a:srcRect/>
          <a:stretch>
            <a:fillRect/>
          </a:stretch>
        </p:blipFill>
        <p:spPr>
          <a:xfrm>
            <a:off x="4859338" y="2565400"/>
            <a:ext cx="3810000" cy="3717925"/>
          </a:xfrm>
          <a:noFill/>
          <a:ln/>
        </p:spPr>
      </p:pic>
      <p:sp>
        <p:nvSpPr>
          <p:cNvPr id="26624" name="WordArt 0"/>
          <p:cNvSpPr>
            <a:spLocks noChangeArrowheads="1" noChangeShapeType="1" noTextEdit="1"/>
          </p:cNvSpPr>
          <p:nvPr/>
        </p:nvSpPr>
        <p:spPr bwMode="auto">
          <a:xfrm>
            <a:off x="1258888" y="620713"/>
            <a:ext cx="6626225" cy="1223962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85713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C0066"/>
                </a:solidFill>
                <a:latin typeface="Arial"/>
                <a:cs typeface="Arial"/>
              </a:rPr>
              <a:t>Нарушение осанки</a:t>
            </a:r>
          </a:p>
        </p:txBody>
      </p:sp>
    </p:spTree>
  </p:cSld>
  <p:clrMapOvr>
    <a:masterClrMapping/>
  </p:clrMapOvr>
  <p:transition spd="med" advClick="0" advTm="20000">
    <p:cover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imgPreview" descr="Это лишь изображение шаблона. Нажмите кнопку &quot;Загрузить&quot;, чтобы загрузить шаблон.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" y="571500"/>
            <a:ext cx="8135938" cy="5784850"/>
          </a:xfrm>
          <a:noFill/>
          <a:ln/>
        </p:spPr>
      </p:pic>
      <p:sp>
        <p:nvSpPr>
          <p:cNvPr id="27655" name="WordArt 7"/>
          <p:cNvSpPr>
            <a:spLocks noChangeArrowheads="1" noChangeShapeType="1" noTextEdit="1"/>
          </p:cNvSpPr>
          <p:nvPr/>
        </p:nvSpPr>
        <p:spPr bwMode="auto">
          <a:xfrm>
            <a:off x="179388" y="836613"/>
            <a:ext cx="6985000" cy="1871662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Желаем всем здоровья</a:t>
            </a:r>
          </a:p>
        </p:txBody>
      </p:sp>
      <p:sp>
        <p:nvSpPr>
          <p:cNvPr id="27657" name="WordArt 9"/>
          <p:cNvSpPr>
            <a:spLocks noChangeArrowheads="1" noChangeShapeType="1" noTextEdit="1"/>
          </p:cNvSpPr>
          <p:nvPr/>
        </p:nvSpPr>
        <p:spPr bwMode="auto">
          <a:xfrm>
            <a:off x="684213" y="2997200"/>
            <a:ext cx="3959225" cy="1370013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и  счастья !</a:t>
            </a:r>
          </a:p>
        </p:txBody>
      </p:sp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Мария\Desktop\фото ср.гр 302\20150128_0858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861048"/>
            <a:ext cx="3419872" cy="2798064"/>
          </a:xfrm>
          <a:prstGeom prst="rect">
            <a:avLst/>
          </a:prstGeom>
          <a:noFill/>
        </p:spPr>
      </p:pic>
      <p:pic>
        <p:nvPicPr>
          <p:cNvPr id="1026" name="Picture 2" descr="C:\Users\Мария\Desktop\фото ср.гр 302\20150128_08120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188640"/>
            <a:ext cx="7020272" cy="393644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7944" y="4221088"/>
            <a:ext cx="4896544" cy="2448272"/>
          </a:xfrm>
        </p:spPr>
        <p:txBody>
          <a:bodyPr>
            <a:noAutofit/>
          </a:bodyPr>
          <a:lstStyle/>
          <a:p>
            <a:r>
              <a:rPr lang="ru-RU" sz="2000" dirty="0" smtClean="0"/>
              <a:t>Я с детства очень спорт люблю, </a:t>
            </a:r>
            <a:br>
              <a:rPr lang="ru-RU" sz="2000" dirty="0" smtClean="0"/>
            </a:br>
            <a:r>
              <a:rPr lang="ru-RU" sz="2000" dirty="0" smtClean="0"/>
              <a:t>Он приучил меня к порядку. </a:t>
            </a:r>
            <a:br>
              <a:rPr lang="ru-RU" sz="2000" dirty="0" smtClean="0"/>
            </a:br>
            <a:r>
              <a:rPr lang="ru-RU" sz="2000" dirty="0" smtClean="0"/>
              <a:t>Я долго по утрам не сплю . </a:t>
            </a:r>
            <a:br>
              <a:rPr lang="ru-RU" sz="2000" dirty="0" smtClean="0"/>
            </a:br>
            <a:r>
              <a:rPr lang="ru-RU" sz="2000" dirty="0" smtClean="0"/>
              <a:t>Я поднимаюсь на зарядку.</a:t>
            </a:r>
            <a:br>
              <a:rPr lang="ru-RU" sz="2000" dirty="0" smtClean="0"/>
            </a:br>
            <a:r>
              <a:rPr lang="ru-RU" sz="2000" dirty="0" smtClean="0"/>
              <a:t>Затем пробежка и прыжки</a:t>
            </a:r>
            <a:br>
              <a:rPr lang="ru-RU" sz="2000" dirty="0" smtClean="0"/>
            </a:br>
            <a:r>
              <a:rPr lang="ru-RU" sz="2000" dirty="0" smtClean="0"/>
              <a:t>И отжимания от пола. </a:t>
            </a:r>
            <a:br>
              <a:rPr lang="ru-RU" sz="2000" dirty="0" smtClean="0"/>
            </a:br>
            <a:r>
              <a:rPr lang="ru-RU" sz="2000" dirty="0" smtClean="0"/>
              <a:t>Да, упражнения не легки, </a:t>
            </a:r>
            <a:br>
              <a:rPr lang="ru-RU" sz="2000" dirty="0" smtClean="0"/>
            </a:br>
            <a:r>
              <a:rPr lang="ru-RU" sz="2000" dirty="0" smtClean="0"/>
              <a:t>Зато я бодрый и веселый.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4077072"/>
            <a:ext cx="4258816" cy="2049091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Каждый день по утрам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Делаем зарядку,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Очень нравится нам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Делать по порядку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050" name="Picture 2" descr="C:\Users\Мария\Desktop\фото ср.гр 302\20150204_1003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260648"/>
            <a:ext cx="6217920" cy="3888432"/>
          </a:xfrm>
          <a:prstGeom prst="rect">
            <a:avLst/>
          </a:prstGeom>
          <a:noFill/>
        </p:spPr>
      </p:pic>
      <p:pic>
        <p:nvPicPr>
          <p:cNvPr id="16386" name="Picture 2" descr="http://900igr.net/datai/obschestvoznanie/Objazannosti-roditelej-i-detej/0012-010-3.-Delat-zarjadk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4293096"/>
            <a:ext cx="2698750" cy="2000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2483768" y="1417638"/>
            <a:ext cx="6203032" cy="42718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5157192"/>
            <a:ext cx="7344816" cy="968971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Чтобы нам не болеть и не простужаться,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Мы зарядкою всегда будем заниматься.</a:t>
            </a:r>
            <a:endParaRPr lang="ru-RU" dirty="0"/>
          </a:p>
        </p:txBody>
      </p:sp>
      <p:pic>
        <p:nvPicPr>
          <p:cNvPr id="3074" name="Picture 2" descr="C:\Users\Мария\Desktop\фото ср.гр 302\20150128_0900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908720"/>
            <a:ext cx="7461504" cy="41970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332656"/>
            <a:ext cx="7149480" cy="11430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Пусть не все хорошо может получиться, </a:t>
            </a:r>
            <a:br>
              <a:rPr lang="ru-RU" sz="3200" dirty="0" smtClean="0"/>
            </a:br>
            <a:r>
              <a:rPr lang="ru-RU" sz="3200" dirty="0" smtClean="0"/>
              <a:t> - Не печалься, дружок, надо научиться.</a:t>
            </a:r>
            <a:endParaRPr lang="ru-RU" sz="3200" dirty="0"/>
          </a:p>
        </p:txBody>
      </p:sp>
      <p:pic>
        <p:nvPicPr>
          <p:cNvPr id="14338" name="Picture 2" descr="C:\Users\Мария\Desktop\фото ср.гр 302\20150204_1131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3140968"/>
            <a:ext cx="6217920" cy="34975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337" name="Picture 1" descr="C:\Users\Мария\Desktop\фото ср.гр 302\20150204_11213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700808"/>
            <a:ext cx="4974336" cy="27980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7030A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4" descr="http://s006.radikal.ru/i213/1401/7c/af1ed1e56af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4869160"/>
            <a:ext cx="1797368" cy="1534478"/>
          </a:xfrm>
          <a:prstGeom prst="rect">
            <a:avLst/>
          </a:prstGeom>
          <a:noFill/>
        </p:spPr>
      </p:pic>
      <p:pic>
        <p:nvPicPr>
          <p:cNvPr id="3" name="Picture 2" descr="http://flashporti.ru/template/default/img/bg/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1484784"/>
            <a:ext cx="2286000" cy="1440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20272" y="4437112"/>
            <a:ext cx="1666528" cy="792088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35696" y="332656"/>
            <a:ext cx="6624736" cy="1944216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dirty="0" smtClean="0"/>
              <a:t>Кольца, лесенки, турник. Заниматься я привык.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/>
              <a:t>Подтянусь, отожмусь. По канату заберусь.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/>
              <a:t>Руки мои – цепкие! Ноги мои – быстрые!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/>
              <a:t>Тренируюсь каждый день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/>
              <a:t>Лазать, прыгать мне не лень</a:t>
            </a:r>
            <a:endParaRPr lang="ru-RU" sz="2400" dirty="0"/>
          </a:p>
        </p:txBody>
      </p:sp>
      <p:pic>
        <p:nvPicPr>
          <p:cNvPr id="13313" name="Picture 1" descr="C:\Users\Мария\Desktop\фото ср.гр 302\20150128_0749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2420888"/>
            <a:ext cx="2331720" cy="4145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314" name="Picture 2" descr="C:\Users\Мария\Desktop\фото ср.гр 302\20150128_0755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2420888"/>
            <a:ext cx="2403728" cy="4145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315" name="Picture 3" descr="C:\Users\Мария\Desktop\фото ср.гр 302\20150128_0801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2420888"/>
            <a:ext cx="2331720" cy="4145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Autofit/>
          </a:bodyPr>
          <a:lstStyle/>
          <a:p>
            <a:r>
              <a:rPr lang="ru-RU" sz="4000" b="1" dirty="0" smtClean="0"/>
              <a:t>Я и дома, и в саду </a:t>
            </a:r>
            <a:br>
              <a:rPr lang="ru-RU" sz="4000" b="1" dirty="0" smtClean="0"/>
            </a:br>
            <a:r>
              <a:rPr lang="ru-RU" sz="4000" b="1" dirty="0" smtClean="0"/>
              <a:t>с физкультурою дружу</a:t>
            </a:r>
            <a:endParaRPr lang="ru-RU" sz="4000" b="1" dirty="0"/>
          </a:p>
        </p:txBody>
      </p:sp>
      <p:pic>
        <p:nvPicPr>
          <p:cNvPr id="1026" name="Picture 2" descr="C:\Users\Мария\Desktop\фото ср.гр 302\DSC_0264%5B1%5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628800"/>
            <a:ext cx="3394472" cy="4525963"/>
          </a:xfrm>
          <a:prstGeom prst="rect">
            <a:avLst/>
          </a:prstGeom>
          <a:noFill/>
        </p:spPr>
      </p:pic>
      <p:pic>
        <p:nvPicPr>
          <p:cNvPr id="12289" name="Picture 1" descr="C:\Users\Мария\Desktop\P12307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4221088"/>
            <a:ext cx="3251200" cy="2438400"/>
          </a:xfrm>
          <a:prstGeom prst="rect">
            <a:avLst/>
          </a:prstGeom>
          <a:noFill/>
        </p:spPr>
      </p:pic>
      <p:pic>
        <p:nvPicPr>
          <p:cNvPr id="12290" name="Picture 2" descr="C:\Users\Мария\Desktop\P12307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1556792"/>
            <a:ext cx="3251200" cy="2438400"/>
          </a:xfrm>
          <a:prstGeom prst="rect">
            <a:avLst/>
          </a:prstGeom>
          <a:noFill/>
        </p:spPr>
      </p:pic>
      <p:pic>
        <p:nvPicPr>
          <p:cNvPr id="3" name="Picture 2" descr="http://lojechka.ru/wp-content/uploads/2010/08/MG_7243_view-220x14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4437112"/>
            <a:ext cx="2305050" cy="15297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922114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В здоровом теле –здоровый смех</a:t>
            </a:r>
            <a:endParaRPr lang="ru-RU" sz="3600" b="1" dirty="0"/>
          </a:p>
        </p:txBody>
      </p:sp>
      <p:pic>
        <p:nvPicPr>
          <p:cNvPr id="11265" name="Picture 1" descr="C:\Users\Мария\Desktop\фото ср.гр 302\20150128_11384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556792"/>
            <a:ext cx="8046156" cy="45259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7030A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 сказку за здоровьем </a:t>
            </a:r>
            <a:endParaRPr lang="ru-RU" dirty="0"/>
          </a:p>
        </p:txBody>
      </p:sp>
      <p:pic>
        <p:nvPicPr>
          <p:cNvPr id="10241" name="Picture 1" descr="C:\Users\Мария\Desktop\фото ср.гр 302\20150128_09222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916832"/>
            <a:ext cx="8046156" cy="45259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248</Words>
  <Application>Microsoft Office PowerPoint</Application>
  <PresentationFormat>Экран (4:3)</PresentationFormat>
  <Paragraphs>51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Impact</vt:lpstr>
      <vt:lpstr>Monotype Corsiva</vt:lpstr>
      <vt:lpstr>Times New Roman</vt:lpstr>
      <vt:lpstr>Тема Office</vt:lpstr>
      <vt:lpstr>Презентация PowerPoint</vt:lpstr>
      <vt:lpstr>Я с детства очень спорт люблю,  Он приучил меня к порядку.  Я долго по утрам не сплю .  Я поднимаюсь на зарядку. Затем пробежка и прыжки И отжимания от пола.  Да, упражнения не легки,  Зато я бодрый и веселый.</vt:lpstr>
      <vt:lpstr>Презентация PowerPoint</vt:lpstr>
      <vt:lpstr>Презентация PowerPoint</vt:lpstr>
      <vt:lpstr>Пусть не все хорошо может получиться,   - Не печалься, дружок, надо научиться.</vt:lpstr>
      <vt:lpstr>Презентация PowerPoint</vt:lpstr>
      <vt:lpstr>Я и дома, и в саду  с физкультурою дружу</vt:lpstr>
      <vt:lpstr>В здоровом теле –здоровый смех</vt:lpstr>
      <vt:lpstr>В сказку за здоровьем </vt:lpstr>
      <vt:lpstr>Прогулка – это радость</vt:lpstr>
      <vt:lpstr>Игры, которые лечат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28</cp:revision>
  <dcterms:created xsi:type="dcterms:W3CDTF">2013-01-06T18:32:13Z</dcterms:created>
  <dcterms:modified xsi:type="dcterms:W3CDTF">2018-02-19T15:20:31Z</dcterms:modified>
</cp:coreProperties>
</file>