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68" r:id="rId5"/>
    <p:sldId id="267" r:id="rId6"/>
    <p:sldId id="260" r:id="rId7"/>
    <p:sldId id="261" r:id="rId8"/>
    <p:sldId id="272" r:id="rId9"/>
    <p:sldId id="273" r:id="rId10"/>
    <p:sldId id="262" r:id="rId11"/>
    <p:sldId id="263" r:id="rId12"/>
    <p:sldId id="264" r:id="rId13"/>
    <p:sldId id="265"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60"/>
  </p:normalViewPr>
  <p:slideViewPr>
    <p:cSldViewPr>
      <p:cViewPr>
        <p:scale>
          <a:sx n="64" d="100"/>
          <a:sy n="64" d="100"/>
        </p:scale>
        <p:origin x="-3006" y="-11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1612.54919" units="1/cm"/>
          <inkml:channelProperty channel="Y" name="resolution" value="2150.06567" units="1/cm"/>
        </inkml:channelProperties>
      </inkml:inkSource>
      <inkml:timestamp xml:id="ts0" timeString="2017-04-19T09:01:22.48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DC01A48-6D4F-45AD-BDEF-E4156999799D}" emma:medium="tactile" emma:mode="ink">
          <msink:context xmlns:msink="http://schemas.microsoft.com/ink/2010/main" type="writingRegion" rotatedBoundingBox="12703,9094 14370,9094 14370,10885 12703,10885"/>
        </emma:interpretation>
      </emma:emma>
    </inkml:annotationXML>
    <inkml:traceGroup>
      <inkml:annotationXML>
        <emma:emma xmlns:emma="http://www.w3.org/2003/04/emma" version="1.0">
          <emma:interpretation id="{CE924ABF-DBC2-432C-8F84-3C67B479AAFD}" emma:medium="tactile" emma:mode="ink">
            <msink:context xmlns:msink="http://schemas.microsoft.com/ink/2010/main" type="paragraph" rotatedBoundingBox="12703,9094 14370,9094 14370,10885 12703,10885" alignmentLevel="1"/>
          </emma:interpretation>
        </emma:emma>
      </inkml:annotationXML>
      <inkml:traceGroup>
        <inkml:annotationXML>
          <emma:emma xmlns:emma="http://www.w3.org/2003/04/emma" version="1.0">
            <emma:interpretation id="{F60CC58D-4FCF-44BD-86EA-33032A2CF73A}" emma:medium="tactile" emma:mode="ink">
              <msink:context xmlns:msink="http://schemas.microsoft.com/ink/2010/main" type="line" rotatedBoundingBox="12703,9094 14370,9094 14370,10885 12703,10885"/>
            </emma:interpretation>
          </emma:emma>
        </inkml:annotationXML>
        <inkml:traceGroup>
          <inkml:annotationXML>
            <emma:emma xmlns:emma="http://www.w3.org/2003/04/emma" version="1.0">
              <emma:interpretation id="{5FF511F6-F929-4AD3-8A97-AA3E31C848AD}" emma:medium="tactile" emma:mode="ink">
                <msink:context xmlns:msink="http://schemas.microsoft.com/ink/2010/main" type="inkWord" rotatedBoundingBox="14355,10870 14370,10870 14370,10885 14355,10885"/>
              </emma:interpretation>
              <emma:one-of disjunction-type="recognition" id="oneOf0">
                <emma:interpretation id="interp0" emma:lang="en-US" emma:confidence="1">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1652 1776,'0'0,"0"0,0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3057.6053">0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traceFormat>
        <inkml:channelProperties>
          <inkml:channelProperty channel="X" name="resolution" value="1612.54919" units="1/cm"/>
          <inkml:channelProperty channel="Y" name="resolution" value="2150.06567" units="1/cm"/>
        </inkml:channelProperties>
      </inkml:inkSource>
      <inkml:timestamp xml:id="ts0" timeString="2017-04-19T09:01:23.99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E9A287B-E729-4B12-B0E7-8CBB9F399D92}" emma:medium="tactile" emma:mode="ink">
          <msink:context xmlns:msink="http://schemas.microsoft.com/ink/2010/main" type="writingRegion" rotatedBoundingBox="12430,9269 12662,9269 12662,9712 12430,9712"/>
        </emma:interpretation>
      </emma:emma>
    </inkml:annotationXML>
    <inkml:traceGroup>
      <inkml:annotationXML>
        <emma:emma xmlns:emma="http://www.w3.org/2003/04/emma" version="1.0">
          <emma:interpretation id="{C493D2B7-FE35-4CFC-AA7B-216802854590}" emma:medium="tactile" emma:mode="ink">
            <msink:context xmlns:msink="http://schemas.microsoft.com/ink/2010/main" type="paragraph" rotatedBoundingBox="12430,9269 12662,9269 12662,9712 12430,9712" alignmentLevel="1"/>
          </emma:interpretation>
        </emma:emma>
      </inkml:annotationXML>
      <inkml:traceGroup>
        <inkml:annotationXML>
          <emma:emma xmlns:emma="http://www.w3.org/2003/04/emma" version="1.0">
            <emma:interpretation id="{F0C7F7BC-2878-4ED6-9203-F2C75ACDA54D}" emma:medium="tactile" emma:mode="ink">
              <msink:context xmlns:msink="http://schemas.microsoft.com/ink/2010/main" type="line" rotatedBoundingBox="12430,9269 12662,9269 12662,9712 12430,9712"/>
            </emma:interpretation>
          </emma:emma>
        </inkml:annotationXML>
        <inkml:traceGroup>
          <inkml:annotationXML>
            <emma:emma xmlns:emma="http://www.w3.org/2003/04/emma" version="1.0">
              <emma:interpretation id="{0B5D59FD-1B9D-4B53-B921-A1197A611A26}" emma:medium="tactile" emma:mode="ink">
                <msink:context xmlns:msink="http://schemas.microsoft.com/ink/2010/main" type="inkWord" rotatedBoundingBox="12430,9269 12662,9269 12662,9712 12430,9712"/>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0 0,'0'0,"0"0,0 0,0 0,0 0,0 0,0 0,0 0,0 0,0 0,0 0,0 0,0 0,0 0,0 0,0 0,0 0,0 0,0 0,0 0,0 0,0 0,0 0</inkml:trace>
          <inkml:trace contextRef="#ctx0" brushRef="#br0" timeOffset="-156.0003">78 144,'0'0,"0"0,0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858.0015">80 333,'0'0,"0"0,0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trace contextRef="#ctx0" brushRef="#br0" timeOffset="1029.6018">-137 443,'0'0,"0"0,0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0,0-33,0 33,0 0,0 0,0 0,0 0,0 0,0 0,0 0,0 0,0 0,0 0,0 0,0 0</inkml:trace>
          <inkml:trace contextRef="#ctx0" brushRef="#br0" timeOffset="1216.8021">61 366,'0'0,"0"0,0 0,0 0,0 0,0 0,0 0,0 0,0 0,0 0,0 0,0 0,0 0,0 0,0 0,0 0,0 0,0 0,0 0,0 0,0 0,0 0,0 0,0 0,0 0,0 0,0 0,0 0,0 0,0 0,0 0,0 0,0 0,0 0,0 0,0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1EEC6AF-8032-4115-B658-1FA5FE3F954F}" type="datetimeFigureOut">
              <a:rPr lang="ru-RU" smtClean="0"/>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3173121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EEC6AF-8032-4115-B658-1FA5FE3F954F}" type="datetimeFigureOut">
              <a:rPr lang="ru-RU" smtClean="0"/>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132935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EEC6AF-8032-4115-B658-1FA5FE3F954F}" type="datetimeFigureOut">
              <a:rPr lang="ru-RU" smtClean="0"/>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101918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1EEC6AF-8032-4115-B658-1FA5FE3F954F}" type="datetimeFigureOut">
              <a:rPr lang="ru-RU" smtClean="0"/>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1178739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1EEC6AF-8032-4115-B658-1FA5FE3F954F}" type="datetimeFigureOut">
              <a:rPr lang="ru-RU" smtClean="0"/>
              <a:t>19.04.2017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2493354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EEC6AF-8032-4115-B658-1FA5FE3F954F}" type="datetimeFigureOut">
              <a:rPr lang="ru-RU" smtClean="0"/>
              <a:t>19.04.2017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178135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1EEC6AF-8032-4115-B658-1FA5FE3F954F}" type="datetimeFigureOut">
              <a:rPr lang="ru-RU" smtClean="0"/>
              <a:t>19.04.2017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349925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1EEC6AF-8032-4115-B658-1FA5FE3F954F}" type="datetimeFigureOut">
              <a:rPr lang="ru-RU" smtClean="0"/>
              <a:t>19.04.2017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525615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1EEC6AF-8032-4115-B658-1FA5FE3F954F}" type="datetimeFigureOut">
              <a:rPr lang="ru-RU" smtClean="0"/>
              <a:t>19.04.2017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60545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EEC6AF-8032-4115-B658-1FA5FE3F954F}" type="datetimeFigureOut">
              <a:rPr lang="ru-RU" smtClean="0"/>
              <a:t>19.04.2017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3461642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1EEC6AF-8032-4115-B658-1FA5FE3F954F}" type="datetimeFigureOut">
              <a:rPr lang="ru-RU" smtClean="0"/>
              <a:t>19.04.2017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0EABBF1-43F6-4B0C-8D58-C27531A3767F}" type="slidenum">
              <a:rPr lang="ru-RU" smtClean="0"/>
              <a:t>‹#›</a:t>
            </a:fld>
            <a:endParaRPr lang="ru-RU"/>
          </a:p>
        </p:txBody>
      </p:sp>
    </p:spTree>
    <p:extLst>
      <p:ext uri="{BB962C8B-B14F-4D97-AF65-F5344CB8AC3E}">
        <p14:creationId xmlns:p14="http://schemas.microsoft.com/office/powerpoint/2010/main" val="419535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EC6AF-8032-4115-B658-1FA5FE3F954F}" type="datetimeFigureOut">
              <a:rPr lang="ru-RU" smtClean="0"/>
              <a:t>19.04.2017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ABBF1-43F6-4B0C-8D58-C27531A3767F}" type="slidenum">
              <a:rPr lang="ru-RU" smtClean="0"/>
              <a:t>‹#›</a:t>
            </a:fld>
            <a:endParaRPr lang="ru-RU"/>
          </a:p>
        </p:txBody>
      </p:sp>
    </p:spTree>
    <p:extLst>
      <p:ext uri="{BB962C8B-B14F-4D97-AF65-F5344CB8AC3E}">
        <p14:creationId xmlns:p14="http://schemas.microsoft.com/office/powerpoint/2010/main" val="745365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emf"/><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customXml" Target="../ink/ink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image" Target="../media/image1.jpeg"/><Relationship Id="rId15" Type="http://schemas.openxmlformats.org/officeDocument/2006/relationships/image" Target="../media/image9.emf"/><Relationship Id="rId10" Type="http://schemas.openxmlformats.org/officeDocument/2006/relationships/image" Target="../media/image6.png"/><Relationship Id="rId4" Type="http://schemas.openxmlformats.org/officeDocument/2006/relationships/audio" Target="../media/audio1.wav"/><Relationship Id="rId9" Type="http://schemas.openxmlformats.org/officeDocument/2006/relationships/image" Target="../media/image5.png"/><Relationship Id="rId14"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3.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audio" Target="../media/audio3.wav"/><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1.jpeg"/><Relationship Id="rId9"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audio4.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jpeg"/><Relationship Id="rId10" Type="http://schemas.openxmlformats.org/officeDocument/2006/relationships/image" Target="../media/image28.jpeg"/><Relationship Id="rId4" Type="http://schemas.openxmlformats.org/officeDocument/2006/relationships/audio" Target="../media/audio3.wav"/><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98" y="22462"/>
            <a:ext cx="9144000" cy="68705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88894" y="1409546"/>
            <a:ext cx="6343346" cy="1446550"/>
          </a:xfrm>
          <a:prstGeom prst="rect">
            <a:avLst/>
          </a:prstGeom>
          <a:no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400" b="1" i="1" cap="none" spc="0" dirty="0" smtClean="0">
                <a:ln w="11430"/>
                <a:solidFill>
                  <a:srgbClr val="FF0000"/>
                </a:solidFill>
                <a:effectLst>
                  <a:outerShdw blurRad="50800" dist="39000" dir="5460000" algn="tl">
                    <a:srgbClr val="000000">
                      <a:alpha val="38000"/>
                    </a:srgbClr>
                  </a:outerShdw>
                </a:effectLst>
              </a:rPr>
              <a:t>Совушка в поисках красок</a:t>
            </a:r>
            <a:endParaRPr lang="ru-RU" sz="4400" b="1" i="1" cap="none" spc="0" dirty="0">
              <a:ln w="11430"/>
              <a:solidFill>
                <a:srgbClr val="FF0000"/>
              </a:solidFill>
              <a:effectLst>
                <a:outerShdw blurRad="50800" dist="39000" dir="5460000" algn="tl">
                  <a:srgbClr val="000000">
                    <a:alpha val="38000"/>
                  </a:srgbClr>
                </a:outerShdw>
              </a:effectLst>
            </a:endParaRPr>
          </a:p>
        </p:txBody>
      </p:sp>
      <p:pic>
        <p:nvPicPr>
          <p:cNvPr id="2052" name="Picture 4" descr="C:\Users\хозяин\Desktop\raskraska_5_44 (1).jpg 01.jpg02.jpg03.jpg04.jpg05.jpg06.jpg0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2983675"/>
            <a:ext cx="3672408" cy="29074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4" name="Picture 2" descr="C:\Users\хозяин\Desktop\m2c6c501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894" y="3645024"/>
            <a:ext cx="1872000" cy="19989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хозяин\Desktop\home-posts-rss-comments-edit-4028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2160" y="-12596"/>
            <a:ext cx="2916000" cy="27793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хозяин\Desktop\1235793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2191" y="5586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хозяин\Desktop\31-naklejka-Klyaks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203117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rot="900000">
            <a:off x="4267200" y="3124200"/>
            <a:ext cx="609600" cy="609600"/>
          </a:xfrm>
          <a:prstGeom prst="rect">
            <a:avLst/>
          </a:prstGeom>
        </p:spPr>
      </p:pic>
      <mc:AlternateContent xmlns:mc="http://schemas.openxmlformats.org/markup-compatibility/2006">
        <mc:Choice xmlns:p14="http://schemas.microsoft.com/office/powerpoint/2010/main" Requires="p14">
          <p:contentPart p14:bwMode="auto" r:id="rId12">
            <p14:nvContentPartPr>
              <p14:cNvPr id="7" name="Рукописные данные 6"/>
              <p14:cNvContentPartPr/>
              <p14:nvPr/>
            </p14:nvContentPartPr>
            <p14:xfrm>
              <a:off x="4573292" y="3274153"/>
              <a:ext cx="595080" cy="639720"/>
            </p14:xfrm>
          </p:contentPart>
        </mc:Choice>
        <mc:Fallback>
          <p:pic>
            <p:nvPicPr>
              <p:cNvPr id="7" name="Рукописные данные 6"/>
              <p:cNvPicPr/>
              <p:nvPr/>
            </p:nvPicPr>
            <p:blipFill>
              <a:blip r:embed="rId13"/>
              <a:stretch>
                <a:fillRect/>
              </a:stretch>
            </p:blipFill>
            <p:spPr>
              <a:xfrm>
                <a:off x="4561412" y="3262273"/>
                <a:ext cx="618840" cy="663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Рукописные данные 13"/>
              <p14:cNvContentPartPr/>
              <p14:nvPr/>
            </p14:nvContentPartPr>
            <p14:xfrm>
              <a:off x="4475012" y="3337153"/>
              <a:ext cx="78480" cy="159840"/>
            </p14:xfrm>
          </p:contentPart>
        </mc:Choice>
        <mc:Fallback>
          <p:pic>
            <p:nvPicPr>
              <p:cNvPr id="14" name="Рукописные данные 13"/>
              <p:cNvPicPr/>
              <p:nvPr/>
            </p:nvPicPr>
            <p:blipFill>
              <a:blip r:embed="rId15"/>
              <a:stretch>
                <a:fillRect/>
              </a:stretch>
            </p:blipFill>
            <p:spPr>
              <a:xfrm>
                <a:off x="4463132" y="3325273"/>
                <a:ext cx="102240" cy="183600"/>
              </a:xfrm>
              <a:prstGeom prst="rect">
                <a:avLst/>
              </a:prstGeom>
            </p:spPr>
          </p:pic>
        </mc:Fallback>
      </mc:AlternateContent>
    </p:spTree>
    <p:extLst>
      <p:ext uri="{BB962C8B-B14F-4D97-AF65-F5344CB8AC3E}">
        <p14:creationId xmlns:p14="http://schemas.microsoft.com/office/powerpoint/2010/main" val="172220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0-#ppt_w/2"/>
                                          </p:val>
                                        </p:tav>
                                        <p:tav tm="100000">
                                          <p:val>
                                            <p:strVal val="#ppt_x"/>
                                          </p:val>
                                        </p:tav>
                                      </p:tavLst>
                                    </p:anim>
                                    <p:anim calcmode="lin" valueType="num">
                                      <p:cBhvr additive="base">
                                        <p:cTn id="14" dur="500" fill="hold"/>
                                        <p:tgtEl>
                                          <p:spTgt spid="205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2000"/>
                                        <p:tgtEl>
                                          <p:spTgt spid="3076"/>
                                        </p:tgtEl>
                                      </p:cBhvr>
                                    </p:animEffect>
                                    <p:anim calcmode="lin" valueType="num">
                                      <p:cBhvr>
                                        <p:cTn id="20" dur="2000" fill="hold"/>
                                        <p:tgtEl>
                                          <p:spTgt spid="3076"/>
                                        </p:tgtEl>
                                        <p:attrNameLst>
                                          <p:attrName>ppt_w</p:attrName>
                                        </p:attrNameLst>
                                      </p:cBhvr>
                                      <p:tavLst>
                                        <p:tav tm="0" fmla="#ppt_w*sin(2.5*pi*$)">
                                          <p:val>
                                            <p:fltVal val="0"/>
                                          </p:val>
                                        </p:tav>
                                        <p:tav tm="100000">
                                          <p:val>
                                            <p:fltVal val="1"/>
                                          </p:val>
                                        </p:tav>
                                      </p:tavLst>
                                    </p:anim>
                                    <p:anim calcmode="lin" valueType="num">
                                      <p:cBhvr>
                                        <p:cTn id="21" dur="2000" fill="hold"/>
                                        <p:tgtEl>
                                          <p:spTgt spid="307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 calcmode="lin" valueType="num">
                                      <p:cBhvr additive="base">
                                        <p:cTn id="26" dur="500" fill="hold"/>
                                        <p:tgtEl>
                                          <p:spTgt spid="2052"/>
                                        </p:tgtEl>
                                        <p:attrNameLst>
                                          <p:attrName>ppt_x</p:attrName>
                                        </p:attrNameLst>
                                      </p:cBhvr>
                                      <p:tavLst>
                                        <p:tav tm="0">
                                          <p:val>
                                            <p:strVal val="#ppt_x"/>
                                          </p:val>
                                        </p:tav>
                                        <p:tav tm="100000">
                                          <p:val>
                                            <p:strVal val="#ppt_x"/>
                                          </p:val>
                                        </p:tav>
                                      </p:tavLst>
                                    </p:anim>
                                    <p:anim calcmode="lin" valueType="num">
                                      <p:cBhvr additive="base">
                                        <p:cTn id="27"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4"/>
                                        </p:tgtEl>
                                        <p:attrNameLst>
                                          <p:attrName>style.visibility</p:attrName>
                                        </p:attrNameLst>
                                      </p:cBhvr>
                                      <p:to>
                                        <p:strVal val="visible"/>
                                      </p:to>
                                    </p:set>
                                    <p:anim calcmode="lin" valueType="num">
                                      <p:cBhvr additive="base">
                                        <p:cTn id="33" dur="500" fill="hold"/>
                                        <p:tgtEl>
                                          <p:spTgt spid="3074"/>
                                        </p:tgtEl>
                                        <p:attrNameLst>
                                          <p:attrName>ppt_x</p:attrName>
                                        </p:attrNameLst>
                                      </p:cBhvr>
                                      <p:tavLst>
                                        <p:tav tm="0">
                                          <p:val>
                                            <p:strVal val="#ppt_x"/>
                                          </p:val>
                                        </p:tav>
                                        <p:tav tm="100000">
                                          <p:val>
                                            <p:strVal val="#ppt_x"/>
                                          </p:val>
                                        </p:tav>
                                      </p:tavLst>
                                    </p:anim>
                                    <p:anim calcmode="lin" valueType="num">
                                      <p:cBhvr additive="base">
                                        <p:cTn id="34" dur="500" fill="hold"/>
                                        <p:tgtEl>
                                          <p:spTgt spid="30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074"/>
                    </p:tgtEl>
                  </p:cond>
                </p:stCondLst>
                <p:endSync evt="end" delay="0">
                  <p:rtn val="all"/>
                </p:endSync>
                <p:childTnLst>
                  <p:par>
                    <p:cTn id="36" fill="hold">
                      <p:stCondLst>
                        <p:cond delay="0"/>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76"/>
                                        </p:tgtEl>
                                        <p:attrNameLst>
                                          <p:attrName>style.visibility</p:attrName>
                                        </p:attrNameLst>
                                      </p:cBhvr>
                                      <p:to>
                                        <p:strVal val="visible"/>
                                      </p:to>
                                    </p:set>
                                    <p:anim calcmode="lin" valueType="num">
                                      <p:cBhvr additive="base">
                                        <p:cTn id="40" dur="500" fill="hold"/>
                                        <p:tgtEl>
                                          <p:spTgt spid="3076"/>
                                        </p:tgtEl>
                                        <p:attrNameLst>
                                          <p:attrName>ppt_x</p:attrName>
                                        </p:attrNameLst>
                                      </p:cBhvr>
                                      <p:tavLst>
                                        <p:tav tm="0">
                                          <p:val>
                                            <p:strVal val="#ppt_x"/>
                                          </p:val>
                                        </p:tav>
                                        <p:tav tm="100000">
                                          <p:val>
                                            <p:strVal val="#ppt_x"/>
                                          </p:val>
                                        </p:tav>
                                      </p:tavLst>
                                    </p:anim>
                                    <p:anim calcmode="lin" valueType="num">
                                      <p:cBhvr additive="base">
                                        <p:cTn id="41"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21600000">
                                      <p:cBhvr>
                                        <p:cTn id="45" dur="2000" fill="hold"/>
                                        <p:tgtEl>
                                          <p:spTgt spid="3076"/>
                                        </p:tgtEl>
                                        <p:attrNameLst>
                                          <p:attrName>r</p:attrName>
                                        </p:attrNameLst>
                                      </p:cBhvr>
                                    </p:animRot>
                                  </p:childTnLst>
                                  <p:subTnLst>
                                    <p:audio>
                                      <p:cMediaNode>
                                        <p:cTn display="0" masterRel="sameClick">
                                          <p:stCondLst>
                                            <p:cond evt="begin" delay="0">
                                              <p:tn val="4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74"/>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clickEffect">
                                  <p:stCondLst>
                                    <p:cond delay="0"/>
                                  </p:stCondLst>
                                  <p:childTnLst>
                                    <p:cmd type="call" cmd="playFrom(0.0)">
                                      <p:cBhvr>
                                        <p:cTn id="50" dur="22630" fill="hold"/>
                                        <p:tgtEl>
                                          <p:spTgt spid="6"/>
                                        </p:tgtEl>
                                      </p:cBhvr>
                                    </p:cmd>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1" name="Picture 3" descr="C:\Users\хозяин\Desktop\4043873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50" y="1340768"/>
            <a:ext cx="4752000" cy="32716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2" name="Picture 4" descr="C:\Users\хозяин\Desktop\Раскраска\raskraska_5_44 (1).jpg 01.jpg02.jpg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4000" y="3789040"/>
            <a:ext cx="3600000" cy="2742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1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1000"/>
                                        <p:tgtEl>
                                          <p:spTgt spid="7172"/>
                                        </p:tgtEl>
                                      </p:cBhvr>
                                    </p:animEffect>
                                    <p:anim calcmode="lin" valueType="num">
                                      <p:cBhvr>
                                        <p:cTn id="15" dur="1000" fill="hold"/>
                                        <p:tgtEl>
                                          <p:spTgt spid="7172"/>
                                        </p:tgtEl>
                                        <p:attrNameLst>
                                          <p:attrName>ppt_x</p:attrName>
                                        </p:attrNameLst>
                                      </p:cBhvr>
                                      <p:tavLst>
                                        <p:tav tm="0">
                                          <p:val>
                                            <p:strVal val="#ppt_x"/>
                                          </p:val>
                                        </p:tav>
                                        <p:tav tm="100000">
                                          <p:val>
                                            <p:strVal val="#ppt_x"/>
                                          </p:val>
                                        </p:tav>
                                      </p:tavLst>
                                    </p:anim>
                                    <p:anim calcmode="lin" valueType="num">
                                      <p:cBhvr>
                                        <p:cTn id="16" dur="1000" fill="hold"/>
                                        <p:tgtEl>
                                          <p:spTgt spid="717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171"/>
                                        </p:tgtEl>
                                        <p:attrNameLst>
                                          <p:attrName>style.visibility</p:attrName>
                                        </p:attrNameLst>
                                      </p:cBhvr>
                                      <p:to>
                                        <p:strVal val="visible"/>
                                      </p:to>
                                    </p:set>
                                    <p:animEffect transition="in" filter="wipe(left)">
                                      <p:cBhvr>
                                        <p:cTn id="21"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7172"/>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 calcmode="lin" valueType="num">
                                      <p:cBhvr>
                                        <p:cTn id="27" dur="500" fill="hold"/>
                                        <p:tgtEl>
                                          <p:spTgt spid="7171"/>
                                        </p:tgtEl>
                                        <p:attrNameLst>
                                          <p:attrName>ppt_w</p:attrName>
                                        </p:attrNameLst>
                                      </p:cBhvr>
                                      <p:tavLst>
                                        <p:tav tm="0">
                                          <p:val>
                                            <p:fltVal val="0"/>
                                          </p:val>
                                        </p:tav>
                                        <p:tav tm="100000">
                                          <p:val>
                                            <p:strVal val="#ppt_w"/>
                                          </p:val>
                                        </p:tav>
                                      </p:tavLst>
                                    </p:anim>
                                    <p:anim calcmode="lin" valueType="num">
                                      <p:cBhvr>
                                        <p:cTn id="28" dur="500" fill="hold"/>
                                        <p:tgtEl>
                                          <p:spTgt spid="7171"/>
                                        </p:tgtEl>
                                        <p:attrNameLst>
                                          <p:attrName>ppt_h</p:attrName>
                                        </p:attrNameLst>
                                      </p:cBhvr>
                                      <p:tavLst>
                                        <p:tav tm="0">
                                          <p:val>
                                            <p:fltVal val="0"/>
                                          </p:val>
                                        </p:tav>
                                        <p:tav tm="100000">
                                          <p:val>
                                            <p:strVal val="#ppt_h"/>
                                          </p:val>
                                        </p:tav>
                                      </p:tavLst>
                                    </p:anim>
                                    <p:animEffect transition="in" filter="fade">
                                      <p:cBhvr>
                                        <p:cTn id="29" dur="500"/>
                                        <p:tgtEl>
                                          <p:spTgt spid="717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7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0" name="Picture 2" descr="C:\Users\хозяин\Desktop\raskraska_5_44 (1).jpg 01.jpg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196752"/>
            <a:ext cx="6192000" cy="47177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9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4" name="Picture 2" descr="C:\Users\хозяин\Desktop\raskraska_5_44 (1).jpg 01.jpg02.jpg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72816"/>
            <a:ext cx="5076000" cy="386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63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2000"/>
                                        <p:tgtEl>
                                          <p:spTgt spid="3074"/>
                                        </p:tgtEl>
                                      </p:cBhvr>
                                    </p:animEffect>
                                    <p:anim calcmode="lin" valueType="num">
                                      <p:cBhvr>
                                        <p:cTn id="12" dur="2000" fill="hold"/>
                                        <p:tgtEl>
                                          <p:spTgt spid="3074"/>
                                        </p:tgtEl>
                                        <p:attrNameLst>
                                          <p:attrName>ppt_w</p:attrName>
                                        </p:attrNameLst>
                                      </p:cBhvr>
                                      <p:tavLst>
                                        <p:tav tm="0" fmla="#ppt_w*sin(2.5*pi*$)">
                                          <p:val>
                                            <p:fltVal val="0"/>
                                          </p:val>
                                        </p:tav>
                                        <p:tav tm="100000">
                                          <p:val>
                                            <p:fltVal val="1"/>
                                          </p:val>
                                        </p:tav>
                                      </p:tavLst>
                                    </p:anim>
                                    <p:anim calcmode="lin" valueType="num">
                                      <p:cBhvr>
                                        <p:cTn id="13"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074"/>
                    </p:tgtEl>
                  </p:cond>
                </p:stCondLst>
                <p:endSync evt="end" delay="0">
                  <p:rtn val="all"/>
                </p:endSync>
                <p:childTnLst>
                  <p:par>
                    <p:cTn id="15" fill="hold">
                      <p:stCondLst>
                        <p:cond delay="0"/>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2000"/>
                                        <p:tgtEl>
                                          <p:spTgt spid="3074"/>
                                        </p:tgtEl>
                                      </p:cBhvr>
                                    </p:animEffect>
                                    <p:anim calcmode="lin" valueType="num">
                                      <p:cBhvr>
                                        <p:cTn id="20" dur="2000" fill="hold"/>
                                        <p:tgtEl>
                                          <p:spTgt spid="3074"/>
                                        </p:tgtEl>
                                        <p:attrNameLst>
                                          <p:attrName>ppt_w</p:attrName>
                                        </p:attrNameLst>
                                      </p:cBhvr>
                                      <p:tavLst>
                                        <p:tav tm="0" fmla="#ppt_w*sin(2.5*pi*$)">
                                          <p:val>
                                            <p:fltVal val="0"/>
                                          </p:val>
                                        </p:tav>
                                        <p:tav tm="100000">
                                          <p:val>
                                            <p:fltVal val="1"/>
                                          </p:val>
                                        </p:tav>
                                      </p:tavLst>
                                    </p:anim>
                                    <p:anim calcmode="lin" valueType="num">
                                      <p:cBhvr>
                                        <p:cTn id="21" dur="2000" fill="hold"/>
                                        <p:tgtEl>
                                          <p:spTgt spid="30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7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157"/>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7" name="Picture 3" descr="C:\Users\хозяин\Desktop\raskraska_5_44 (1).jpg 01.jpg02.jpg03.jpg04.jpg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906618"/>
            <a:ext cx="5688000" cy="43337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252522"/>
      </p:ext>
    </p:extLst>
  </p:cSld>
  <p:clrMapOvr>
    <a:masterClrMapping/>
  </p:clrMapOvr>
  <mc:AlternateContent xmlns:mc="http://schemas.openxmlformats.org/markup-compatibility/2006" xmlns:p14="http://schemas.microsoft.com/office/powerpoint/2010/main">
    <mc:Choice Requires="p14">
      <p:transition spd="slow" p14:dur="800" advTm="4000">
        <p:diamond/>
        <p:sndAc>
          <p:stSnd>
            <p:snd r:embed="rId2" name="chimes.wav"/>
          </p:stSnd>
        </p:sndAc>
      </p:transition>
    </mc:Choice>
    <mc:Fallback xmlns="">
      <p:transition spd="slow" advTm="4000">
        <p:diamond/>
        <p:sndAc>
          <p:stSnd>
            <p:snd r:embed="rId5"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51"/>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250"/>
                                        <p:tgtEl>
                                          <p:spTgt spid="1027"/>
                                        </p:tgtEl>
                                      </p:cBhvr>
                                    </p:animEffect>
                                    <p:anim calcmode="lin" valueType="num">
                                      <p:cBhvr>
                                        <p:cTn id="8" dur="2250" fill="hold"/>
                                        <p:tgtEl>
                                          <p:spTgt spid="1027"/>
                                        </p:tgtEl>
                                        <p:attrNameLst>
                                          <p:attrName>ppt_x</p:attrName>
                                        </p:attrNameLst>
                                      </p:cBhvr>
                                      <p:tavLst>
                                        <p:tav tm="0">
                                          <p:val>
                                            <p:strVal val="#ppt_x"/>
                                          </p:val>
                                        </p:tav>
                                        <p:tav tm="100000">
                                          <p:val>
                                            <p:strVal val="#ppt_x"/>
                                          </p:val>
                                        </p:tav>
                                      </p:tavLst>
                                    </p:anim>
                                    <p:anim calcmode="lin" valueType="num">
                                      <p:cBhvr>
                                        <p:cTn id="9" dur="2250" fill="hold"/>
                                        <p:tgtEl>
                                          <p:spTgt spid="10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051"/>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114"/>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2050" name="Picture 2" descr="C:\Users\хозяин\Deskto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068960"/>
            <a:ext cx="2457450" cy="2047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descr="C:\Users\хозяин\Desktop\stock-vector-art-palette-with-paints-and-brush-in-cartoon-style-or-idea-of-logo-jpeg-version-also-available-in-1491160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2653047"/>
            <a:ext cx="4032000" cy="2879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хозяин\Desktop\123579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688" y="476672"/>
            <a:ext cx="259228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1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anim calcmode="lin" valueType="num">
                                      <p:cBhvr>
                                        <p:cTn id="15" dur="2000" fill="hold"/>
                                        <p:tgtEl>
                                          <p:spTgt spid="2050"/>
                                        </p:tgtEl>
                                        <p:attrNameLst>
                                          <p:attrName>ppt_w</p:attrName>
                                        </p:attrNameLst>
                                      </p:cBhvr>
                                      <p:tavLst>
                                        <p:tav tm="0" fmla="#ppt_w*sin(2.5*pi*$)">
                                          <p:val>
                                            <p:fltVal val="0"/>
                                          </p:val>
                                        </p:tav>
                                        <p:tav tm="100000">
                                          <p:val>
                                            <p:fltVal val="1"/>
                                          </p:val>
                                        </p:tav>
                                      </p:tavLst>
                                    </p:anim>
                                    <p:anim calcmode="lin" valueType="num">
                                      <p:cBhvr>
                                        <p:cTn id="16" dur="2000" fill="hold"/>
                                        <p:tgtEl>
                                          <p:spTgt spid="205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050"/>
                    </p:tgtEl>
                  </p:cond>
                </p:stCondLst>
                <p:endSync evt="end" delay="0">
                  <p:rtn val="all"/>
                </p:endSync>
                <p:childTnLst>
                  <p:par>
                    <p:cTn id="18" fill="hold">
                      <p:stCondLst>
                        <p:cond delay="0"/>
                      </p:stCondLst>
                      <p:childTnLst>
                        <p:par>
                          <p:cTn id="19" fill="hold">
                            <p:stCondLst>
                              <p:cond delay="0"/>
                            </p:stCondLst>
                            <p:childTnLst>
                              <p:par>
                                <p:cTn id="20" presetID="8" presetClass="emph" presetSubtype="0" fill="hold" nodeType="clickEffect">
                                  <p:stCondLst>
                                    <p:cond delay="0"/>
                                  </p:stCondLst>
                                  <p:childTnLst>
                                    <p:animRot by="21600000">
                                      <p:cBhvr>
                                        <p:cTn id="21" dur="5000" fill="hold"/>
                                        <p:tgtEl>
                                          <p:spTgt spid="205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05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7"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Прямоугольник 3"/>
          <p:cNvSpPr/>
          <p:nvPr/>
        </p:nvSpPr>
        <p:spPr>
          <a:xfrm>
            <a:off x="683568" y="620688"/>
            <a:ext cx="5809031"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Спасибо Вам, мои друзья,</a:t>
            </a:r>
          </a:p>
          <a:p>
            <a:pPr algn="ctr"/>
            <a:r>
              <a:rPr lang="ru-RU" sz="3200" b="1" cap="none" spc="50"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вновь красивой стала я!!!!</a:t>
            </a:r>
            <a:endParaRPr lang="ru-RU" sz="3200" b="1" cap="none"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pic>
        <p:nvPicPr>
          <p:cNvPr id="4098" name="Picture 2" descr="C:\Users\хозяин\Desktop\raskraska_5_44 (1).jpg 01.jpg02.jpg03.jpg04.jpg05.jpg06.jpg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046" y="1697906"/>
            <a:ext cx="5016021" cy="38217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11759" y="5583170"/>
            <a:ext cx="3816425" cy="707886"/>
          </a:xfrm>
          <a:prstGeom prst="rect">
            <a:avLst/>
          </a:prstGeom>
          <a:noFill/>
        </p:spPr>
        <p:txBody>
          <a:bodyPr wrap="square" rtlCol="0">
            <a:spAutoFit/>
          </a:bodyPr>
          <a:lstStyle/>
          <a:p>
            <a:pPr algn="ctr"/>
            <a:r>
              <a:rPr lang="ru-RU" sz="4000" b="1" dirty="0" smtClean="0">
                <a:solidFill>
                  <a:srgbClr val="FF0000"/>
                </a:solidFill>
                <a:latin typeface="Times New Roman" panose="02020603050405020304" pitchFamily="18" charset="0"/>
                <a:cs typeface="Times New Roman" panose="02020603050405020304" pitchFamily="18" charset="0"/>
              </a:rPr>
              <a:t>Молодцы!!!</a:t>
            </a:r>
            <a:endParaRPr lang="ru-RU"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1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2000"/>
                                        <p:tgtEl>
                                          <p:spTgt spid="4098"/>
                                        </p:tgtEl>
                                      </p:cBhvr>
                                    </p:animEffect>
                                    <p:anim calcmode="lin" valueType="num">
                                      <p:cBhvr>
                                        <p:cTn id="12" dur="2000" fill="hold"/>
                                        <p:tgtEl>
                                          <p:spTgt spid="4098"/>
                                        </p:tgtEl>
                                        <p:attrNameLst>
                                          <p:attrName>ppt_w</p:attrName>
                                        </p:attrNameLst>
                                      </p:cBhvr>
                                      <p:tavLst>
                                        <p:tav tm="0" fmla="#ppt_w*sin(2.5*pi*$)">
                                          <p:val>
                                            <p:fltVal val="0"/>
                                          </p:val>
                                        </p:tav>
                                        <p:tav tm="100000">
                                          <p:val>
                                            <p:fltVal val="1"/>
                                          </p:val>
                                        </p:tav>
                                      </p:tavLst>
                                    </p:anim>
                                    <p:anim calcmode="lin" valueType="num">
                                      <p:cBhvr>
                                        <p:cTn id="13" dur="2000" fill="hold"/>
                                        <p:tgtEl>
                                          <p:spTgt spid="409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098"/>
                    </p:tgtEl>
                  </p:cond>
                </p:stCondLst>
                <p:endSync evt="end" delay="0">
                  <p:rtn val="all"/>
                </p:endSync>
                <p:childTnLst>
                  <p:par>
                    <p:cTn id="15" fill="hold">
                      <p:stCondLst>
                        <p:cond delay="0"/>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2000"/>
                                        <p:tgtEl>
                                          <p:spTgt spid="4098"/>
                                        </p:tgtEl>
                                      </p:cBhvr>
                                    </p:animEffect>
                                    <p:anim calcmode="lin" valueType="num">
                                      <p:cBhvr>
                                        <p:cTn id="20" dur="2000" fill="hold"/>
                                        <p:tgtEl>
                                          <p:spTgt spid="4098"/>
                                        </p:tgtEl>
                                        <p:attrNameLst>
                                          <p:attrName>ppt_w</p:attrName>
                                        </p:attrNameLst>
                                      </p:cBhvr>
                                      <p:tavLst>
                                        <p:tav tm="0" fmla="#ppt_w*sin(2.5*pi*$)">
                                          <p:val>
                                            <p:fltVal val="0"/>
                                          </p:val>
                                        </p:tav>
                                        <p:tav tm="100000">
                                          <p:val>
                                            <p:fltVal val="1"/>
                                          </p:val>
                                        </p:tav>
                                      </p:tavLst>
                                    </p:anim>
                                    <p:anim calcmode="lin" valueType="num">
                                      <p:cBhvr>
                                        <p:cTn id="21" dur="2000" fill="hold"/>
                                        <p:tgtEl>
                                          <p:spTgt spid="409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09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57"/>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61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хозяин\Desktop\im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3" y="62670"/>
            <a:ext cx="9120588" cy="67953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03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3" accel="2400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1+#ppt_w/2"/>
                                          </p:val>
                                        </p:tav>
                                        <p:tav tm="100000">
                                          <p:val>
                                            <p:strVal val="#ppt_x"/>
                                          </p:val>
                                        </p:tav>
                                      </p:tavLst>
                                    </p:anim>
                                    <p:anim calcmode="lin" valueType="num">
                                      <p:cBhvr additive="base">
                                        <p:cTn id="15" dur="500" fill="hold"/>
                                        <p:tgtEl>
                                          <p:spTgt spid="409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хозяин\Desktop\grass-and-flowers-clipart-clipart-clip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13" y="2132856"/>
            <a:ext cx="8819312" cy="460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1"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4099" name="Picture 3" descr="C:\Users\хозяин\Desktop\Раскраска\raskraska_5_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1760" y="260648"/>
            <a:ext cx="4029917" cy="3070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3" name="Picture 3" descr="C:\Users\хозяин\Desktop\grass-and-flowers-clipart-clipart-clipa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813" y="2118165"/>
            <a:ext cx="8819329" cy="46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5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ipe(down)">
                                      <p:cBhvr>
                                        <p:cTn id="14" dur="500"/>
                                        <p:tgtEl>
                                          <p:spTgt spid="4099"/>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051"/>
                    </p:tgtEl>
                  </p:cond>
                </p:stCondLst>
                <p:endSync evt="end" delay="0">
                  <p:rtn val="all"/>
                </p:endSync>
                <p:childTnLst>
                  <p:par>
                    <p:cTn id="16" fill="hold">
                      <p:stCondLst>
                        <p:cond delay="0"/>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 calcmode="lin" valueType="num">
                                      <p:cBhvr additive="base">
                                        <p:cTn id="20" dur="500" fill="hold"/>
                                        <p:tgtEl>
                                          <p:spTgt spid="4099"/>
                                        </p:tgtEl>
                                        <p:attrNameLst>
                                          <p:attrName>ppt_x</p:attrName>
                                        </p:attrNameLst>
                                      </p:cBhvr>
                                      <p:tavLst>
                                        <p:tav tm="0">
                                          <p:val>
                                            <p:strVal val="#ppt_x"/>
                                          </p:val>
                                        </p:tav>
                                        <p:tav tm="100000">
                                          <p:val>
                                            <p:strVal val="#ppt_x"/>
                                          </p:val>
                                        </p:tav>
                                      </p:tavLst>
                                    </p:anim>
                                    <p:anim calcmode="lin" valueType="num">
                                      <p:cBhvr additive="base">
                                        <p:cTn id="21" dur="500" fill="hold"/>
                                        <p:tgtEl>
                                          <p:spTgt spid="40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4099"/>
                                        </p:tgtEl>
                                        <p:attrNameLst>
                                          <p:attrName>ppt_w</p:attrName>
                                        </p:attrNameLst>
                                      </p:cBhvr>
                                      <p:tavLst>
                                        <p:tav tm="0">
                                          <p:val>
                                            <p:strVal val="ppt_w"/>
                                          </p:val>
                                        </p:tav>
                                        <p:tav tm="100000">
                                          <p:val>
                                            <p:fltVal val="0"/>
                                          </p:val>
                                        </p:tav>
                                      </p:tavLst>
                                    </p:anim>
                                    <p:anim calcmode="lin" valueType="num">
                                      <p:cBhvr>
                                        <p:cTn id="26" dur="500"/>
                                        <p:tgtEl>
                                          <p:spTgt spid="4099"/>
                                        </p:tgtEl>
                                        <p:attrNameLst>
                                          <p:attrName>ppt_h</p:attrName>
                                        </p:attrNameLst>
                                      </p:cBhvr>
                                      <p:tavLst>
                                        <p:tav tm="0">
                                          <p:val>
                                            <p:strVal val="ppt_h"/>
                                          </p:val>
                                        </p:tav>
                                        <p:tav tm="100000">
                                          <p:val>
                                            <p:fltVal val="0"/>
                                          </p:val>
                                        </p:tav>
                                      </p:tavLst>
                                    </p:anim>
                                    <p:animEffect transition="out" filter="fade">
                                      <p:cBhvr>
                                        <p:cTn id="27" dur="500"/>
                                        <p:tgtEl>
                                          <p:spTgt spid="4099"/>
                                        </p:tgtEl>
                                      </p:cBhvr>
                                    </p:animEffect>
                                    <p:set>
                                      <p:cBhvr>
                                        <p:cTn id="28" dur="1" fill="hold">
                                          <p:stCondLst>
                                            <p:cond delay="499"/>
                                          </p:stCondLst>
                                        </p:cTn>
                                        <p:tgtEl>
                                          <p:spTgt spid="4099"/>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0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4"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6" y="0"/>
            <a:ext cx="9188245"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7" name="Picture 3" descr="C:\Users\хозяин\Desktop\11647853-Baby-landscape-Rainbow-Vector-illustration--Stock-Photo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6" y="18967"/>
            <a:ext cx="9170271" cy="680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4" name="Picture 3" descr="C:\Users\хозяин\Desktop\Раскраска\raskraska_5_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88643"/>
            <a:ext cx="2844000" cy="2166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83586" y="188643"/>
            <a:ext cx="4392488" cy="650178"/>
          </a:xfrm>
          <a:prstGeom prst="rect">
            <a:avLst/>
          </a:prstGeom>
          <a:noFill/>
        </p:spPr>
        <p:txBody>
          <a:bodyPr wrap="square" rtlCol="0">
            <a:spAutoFit/>
          </a:bodyPr>
          <a:lstStyle/>
          <a:p>
            <a:pPr algn="ctr">
              <a:lnSpc>
                <a:spcPts val="4800"/>
              </a:lnSpc>
            </a:pPr>
            <a:r>
              <a:rPr lang="ru-RU" sz="3200" b="1" i="1" dirty="0" smtClean="0">
                <a:solidFill>
                  <a:srgbClr val="FF0000"/>
                </a:solidFill>
                <a:latin typeface="Times New Roman" panose="02020603050405020304" pitchFamily="18" charset="0"/>
                <a:cs typeface="Times New Roman" panose="02020603050405020304" pitchFamily="18" charset="0"/>
              </a:rPr>
              <a:t>Разноцветная страна</a:t>
            </a:r>
            <a:endParaRPr lang="ru-RU" sz="3200" b="1" i="1" dirty="0">
              <a:solidFill>
                <a:srgbClr val="FF0000"/>
              </a:solidFill>
              <a:latin typeface="Times New Roman" panose="02020603050405020304" pitchFamily="18" charset="0"/>
              <a:cs typeface="Times New Roman" panose="02020603050405020304" pitchFamily="18" charset="0"/>
            </a:endParaRPr>
          </a:p>
        </p:txBody>
      </p:sp>
      <p:pic>
        <p:nvPicPr>
          <p:cNvPr id="1028" name="Picture 4" descr="C:\Users\хозяин\Desktop\m2c6c50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333486">
            <a:off x="3765773" y="4939352"/>
            <a:ext cx="1476000" cy="15760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хозяин\Desktop\home-posts-rss-comments-edit-4028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7944" y="1816312"/>
            <a:ext cx="1692000" cy="16126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хозяин\Desktop\31-naklejka-Klyaksa.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14" y="2468467"/>
            <a:ext cx="1656000" cy="16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8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31"/>
                    </p:tgtEl>
                  </p:cond>
                </p:stCondLst>
                <p:endSync evt="end" delay="0">
                  <p:rtn val="all"/>
                </p:endSync>
                <p:childTnLst>
                  <p:par>
                    <p:cTn id="16" fill="hold">
                      <p:stCondLst>
                        <p:cond delay="0"/>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31"/>
                  </p:tgtEl>
                </p:cond>
              </p:nextCondLst>
            </p:seq>
            <p:seq concurrent="1" nextAc="seek">
              <p:cTn id="20" restart="whenNotActive" fill="hold" evtFilter="cancelBubble" nodeType="interactiveSeq">
                <p:stCondLst>
                  <p:cond evt="onClick" delay="0">
                    <p:tgtEl>
                      <p:spTgt spid="1029"/>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2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4" name="Picture 3" descr="C:\Users\хозяин\Pictures\Рисунок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6" y="0"/>
            <a:ext cx="9188245"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6" name="Picture 2" descr="C:\Users\хозяин\Desktop\rainbow_PNG558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1268760"/>
            <a:ext cx="6156000" cy="33811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хозяин\Desktop\1235793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012" y="5715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хозяин\Desktop\grass-and-flowers-clipart-clipart-clip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015487"/>
            <a:ext cx="9323512" cy="47777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хозяин\Desktop\Раскраска\raskraska_5_4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2550" y="140067"/>
            <a:ext cx="3118505" cy="237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6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anim calcmode="lin" valueType="num">
                                      <p:cBhvr>
                                        <p:cTn id="12" dur="2000" fill="hold"/>
                                        <p:tgtEl>
                                          <p:spTgt spid="1026"/>
                                        </p:tgtEl>
                                        <p:attrNameLst>
                                          <p:attrName>ppt_w</p:attrName>
                                        </p:attrNameLst>
                                      </p:cBhvr>
                                      <p:tavLst>
                                        <p:tav tm="0" fmla="#ppt_w*sin(2.5*pi*$)">
                                          <p:val>
                                            <p:fltVal val="0"/>
                                          </p:val>
                                        </p:tav>
                                        <p:tav tm="100000">
                                          <p:val>
                                            <p:fltVal val="1"/>
                                          </p:val>
                                        </p:tav>
                                      </p:tavLst>
                                    </p:anim>
                                    <p:anim calcmode="lin" valueType="num">
                                      <p:cBhvr>
                                        <p:cTn id="13"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barn(inVertical)">
                                      <p:cBhvr>
                                        <p:cTn id="18" dur="500"/>
                                        <p:tgtEl>
                                          <p:spTgt spid="4099"/>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4"/>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4099"/>
                                        </p:tgtEl>
                                      </p:cBhvr>
                                    </p:animEffect>
                                    <p:set>
                                      <p:cBhvr>
                                        <p:cTn id="30" dur="1" fill="hold">
                                          <p:stCondLst>
                                            <p:cond delay="499"/>
                                          </p:stCondLst>
                                        </p:cTn>
                                        <p:tgtEl>
                                          <p:spTgt spid="409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anim calcmode="lin" valueType="num">
                                      <p:cBhvr>
                                        <p:cTn id="36" dur="2000" fill="hold"/>
                                        <p:tgtEl>
                                          <p:spTgt spid="12"/>
                                        </p:tgtEl>
                                        <p:attrNameLst>
                                          <p:attrName>ppt_w</p:attrName>
                                        </p:attrNameLst>
                                      </p:cBhvr>
                                      <p:tavLst>
                                        <p:tav tm="0" fmla="#ppt_w*sin(2.5*pi*$)">
                                          <p:val>
                                            <p:fltVal val="0"/>
                                          </p:val>
                                        </p:tav>
                                        <p:tav tm="100000">
                                          <p:val>
                                            <p:fltVal val="1"/>
                                          </p:val>
                                        </p:tav>
                                      </p:tavLst>
                                    </p:anim>
                                    <p:anim calcmode="lin" valueType="num">
                                      <p:cBhvr>
                                        <p:cTn id="37" dur="2000" fill="hold"/>
                                        <p:tgtEl>
                                          <p:spTgt spid="1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12"/>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84" y="116632"/>
            <a:ext cx="9144000" cy="68580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2" descr="C:\Users\хозяин\Desktop\jagod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53530">
            <a:off x="6588224" y="4797152"/>
            <a:ext cx="1764000" cy="15767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хозяин\Desktop\jagod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91670">
            <a:off x="4782596" y="4791344"/>
            <a:ext cx="1764000" cy="15767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хозяин\Desktop\jagodk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18553">
            <a:off x="329736" y="4780424"/>
            <a:ext cx="1764000" cy="157674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хозяин\Desktop\1235793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117" y="5345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хозяин\Desktop\123253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1196752"/>
            <a:ext cx="4066903" cy="208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064" y="4389987"/>
            <a:ext cx="284638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хозяин\Desktop\Раскраска\raskraska_5_44 (1).jpg 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08" y="2223119"/>
            <a:ext cx="3636000" cy="2770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7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additive="base">
                                        <p:cTn id="7" dur="500" fill="hold"/>
                                        <p:tgtEl>
                                          <p:spTgt spid="6152"/>
                                        </p:tgtEl>
                                        <p:attrNameLst>
                                          <p:attrName>ppt_x</p:attrName>
                                        </p:attrNameLst>
                                      </p:cBhvr>
                                      <p:tavLst>
                                        <p:tav tm="0">
                                          <p:val>
                                            <p:strVal val="#ppt_x"/>
                                          </p:val>
                                        </p:tav>
                                        <p:tav tm="100000">
                                          <p:val>
                                            <p:strVal val="#ppt_x"/>
                                          </p:val>
                                        </p:tav>
                                      </p:tavLst>
                                    </p:anim>
                                    <p:anim calcmode="lin" valueType="num">
                                      <p:cBhvr additive="base">
                                        <p:cTn id="8"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fade">
                                      <p:cBhvr>
                                        <p:cTn id="13" dur="2000"/>
                                        <p:tgtEl>
                                          <p:spTgt spid="2052"/>
                                        </p:tgtEl>
                                      </p:cBhvr>
                                    </p:animEffect>
                                    <p:anim calcmode="lin" valueType="num">
                                      <p:cBhvr>
                                        <p:cTn id="14" dur="2000" fill="hold"/>
                                        <p:tgtEl>
                                          <p:spTgt spid="2052"/>
                                        </p:tgtEl>
                                        <p:attrNameLst>
                                          <p:attrName>ppt_x</p:attrName>
                                        </p:attrNameLst>
                                      </p:cBhvr>
                                      <p:tavLst>
                                        <p:tav tm="0">
                                          <p:val>
                                            <p:strVal val="#ppt_x"/>
                                          </p:val>
                                        </p:tav>
                                        <p:tav tm="100000">
                                          <p:val>
                                            <p:strVal val="#ppt_x"/>
                                          </p:val>
                                        </p:tav>
                                      </p:tavLst>
                                    </p:anim>
                                    <p:anim calcmode="lin" valueType="num">
                                      <p:cBhvr>
                                        <p:cTn id="15" dur="2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52"/>
                                        </p:tgtEl>
                                        <p:attrNameLst>
                                          <p:attrName>style.visibility</p:attrName>
                                        </p:attrNameLst>
                                      </p:cBhvr>
                                      <p:to>
                                        <p:strVal val="visible"/>
                                      </p:to>
                                    </p:set>
                                    <p:anim calcmode="lin" valueType="num">
                                      <p:cBhvr additive="base">
                                        <p:cTn id="21" dur="500" fill="hold"/>
                                        <p:tgtEl>
                                          <p:spTgt spid="6152"/>
                                        </p:tgtEl>
                                        <p:attrNameLst>
                                          <p:attrName>ppt_x</p:attrName>
                                        </p:attrNameLst>
                                      </p:cBhvr>
                                      <p:tavLst>
                                        <p:tav tm="0">
                                          <p:val>
                                            <p:strVal val="#ppt_x"/>
                                          </p:val>
                                        </p:tav>
                                        <p:tav tm="100000">
                                          <p:val>
                                            <p:strVal val="#ppt_x"/>
                                          </p:val>
                                        </p:tav>
                                      </p:tavLst>
                                    </p:anim>
                                    <p:anim calcmode="lin" valueType="num">
                                      <p:cBhvr additive="base">
                                        <p:cTn id="22" dur="500" fill="hold"/>
                                        <p:tgtEl>
                                          <p:spTgt spid="61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6152"/>
                    </p:tgtEl>
                  </p:cond>
                </p:stCondLst>
                <p:endSync evt="end" delay="0">
                  <p:rtn val="all"/>
                </p:endSync>
                <p:childTnLst>
                  <p:par>
                    <p:cTn id="24" fill="hold">
                      <p:stCondLst>
                        <p:cond delay="0"/>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152"/>
                                        </p:tgtEl>
                                        <p:attrNameLst>
                                          <p:attrName>style.visibility</p:attrName>
                                        </p:attrNameLst>
                                      </p:cBhvr>
                                      <p:to>
                                        <p:strVal val="visible"/>
                                      </p:to>
                                    </p:set>
                                    <p:anim calcmode="lin" valueType="num">
                                      <p:cBhvr additive="base">
                                        <p:cTn id="28" dur="500" fill="hold"/>
                                        <p:tgtEl>
                                          <p:spTgt spid="6152"/>
                                        </p:tgtEl>
                                        <p:attrNameLst>
                                          <p:attrName>ppt_x</p:attrName>
                                        </p:attrNameLst>
                                      </p:cBhvr>
                                      <p:tavLst>
                                        <p:tav tm="0">
                                          <p:val>
                                            <p:strVal val="#ppt_x"/>
                                          </p:val>
                                        </p:tav>
                                        <p:tav tm="100000">
                                          <p:val>
                                            <p:strVal val="#ppt_x"/>
                                          </p:val>
                                        </p:tav>
                                      </p:tavLst>
                                    </p:anim>
                                    <p:anim calcmode="lin" valueType="num">
                                      <p:cBhvr additive="base">
                                        <p:cTn id="29" dur="500" fill="hold"/>
                                        <p:tgtEl>
                                          <p:spTgt spid="61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6152"/>
                  </p:tgtEl>
                </p:cond>
              </p:nextCondLst>
            </p:seq>
            <p:seq concurrent="1" nextAc="seek">
              <p:cTn id="30" restart="whenNotActive" fill="hold" evtFilter="cancelBubble" nodeType="interactiveSeq">
                <p:stCondLst>
                  <p:cond evt="onClick" delay="0">
                    <p:tgtEl>
                      <p:spTgt spid="2051"/>
                    </p:tgtEl>
                  </p:cond>
                </p:stCondLst>
                <p:endSync evt="end" delay="0">
                  <p:rtn val="all"/>
                </p:endSync>
                <p:childTnLst>
                  <p:par>
                    <p:cTn id="31" fill="hold">
                      <p:stCondLst>
                        <p:cond delay="0"/>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1000"/>
                                        <p:tgtEl>
                                          <p:spTgt spid="2052"/>
                                        </p:tgtEl>
                                      </p:cBhvr>
                                    </p:animEffect>
                                    <p:anim calcmode="lin" valueType="num">
                                      <p:cBhvr>
                                        <p:cTn id="36" dur="1000" fill="hold"/>
                                        <p:tgtEl>
                                          <p:spTgt spid="2052"/>
                                        </p:tgtEl>
                                        <p:attrNameLst>
                                          <p:attrName>ppt_x</p:attrName>
                                        </p:attrNameLst>
                                      </p:cBhvr>
                                      <p:tavLst>
                                        <p:tav tm="0">
                                          <p:val>
                                            <p:strVal val="#ppt_x"/>
                                          </p:val>
                                        </p:tav>
                                        <p:tav tm="100000">
                                          <p:val>
                                            <p:strVal val="#ppt_x"/>
                                          </p:val>
                                        </p:tav>
                                      </p:tavLst>
                                    </p:anim>
                                    <p:anim calcmode="lin" valueType="num">
                                      <p:cBhvr>
                                        <p:cTn id="37" dur="1000" fill="hold"/>
                                        <p:tgtEl>
                                          <p:spTgt spid="205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05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0" name="Picture 2" descr="C:\Users\хозяин\Desktop\home-posts-rss-comments-edit-4028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492896"/>
            <a:ext cx="2606152" cy="2484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хозяин\Desktop\0005-010-ZHjoltaj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536" y="586670"/>
            <a:ext cx="2898416" cy="23640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C:\Users\хозяин\Desktop\1304854734_blue-and-black-ink-splatters12802151024-p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541" y="2231097"/>
            <a:ext cx="2844000" cy="21353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хозяин\Desktop\jagodk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7680261">
            <a:off x="359536" y="4794430"/>
            <a:ext cx="1764000" cy="15767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хозяин\Desktop\jagodk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91670">
            <a:off x="2603651" y="4387917"/>
            <a:ext cx="1764000" cy="15767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хозяин\Desktop\clipart-6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4000" y="4006800"/>
            <a:ext cx="4320000" cy="28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anim calcmode="lin" valueType="num">
                                      <p:cBhvr>
                                        <p:cTn id="8" dur="2000" fill="hold"/>
                                        <p:tgtEl>
                                          <p:spTgt spid="7171"/>
                                        </p:tgtEl>
                                        <p:attrNameLst>
                                          <p:attrName>ppt_w</p:attrName>
                                        </p:attrNameLst>
                                      </p:cBhvr>
                                      <p:tavLst>
                                        <p:tav tm="0" fmla="#ppt_w*sin(2.5*pi*$)">
                                          <p:val>
                                            <p:fltVal val="0"/>
                                          </p:val>
                                        </p:tav>
                                        <p:tav tm="100000">
                                          <p:val>
                                            <p:fltVal val="1"/>
                                          </p:val>
                                        </p:tav>
                                      </p:tavLst>
                                    </p:anim>
                                    <p:anim calcmode="lin" valueType="num">
                                      <p:cBhvr>
                                        <p:cTn id="9" dur="2000" fill="hold"/>
                                        <p:tgtEl>
                                          <p:spTgt spid="717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2051"/>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7174"/>
                                        </p:tgtEl>
                                        <p:attrNameLst>
                                          <p:attrName>r</p:attrName>
                                        </p:attrNameLst>
                                      </p:cBhvr>
                                    </p:animRo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2000"/>
                                        <p:tgtEl>
                                          <p:spTgt spid="7170"/>
                                        </p:tgtEl>
                                      </p:cBhvr>
                                    </p:animEffect>
                                    <p:anim calcmode="lin" valueType="num">
                                      <p:cBhvr>
                                        <p:cTn id="23" dur="2000" fill="hold"/>
                                        <p:tgtEl>
                                          <p:spTgt spid="7170"/>
                                        </p:tgtEl>
                                        <p:attrNameLst>
                                          <p:attrName>ppt_w</p:attrName>
                                        </p:attrNameLst>
                                      </p:cBhvr>
                                      <p:tavLst>
                                        <p:tav tm="0" fmla="#ppt_w*sin(2.5*pi*$)">
                                          <p:val>
                                            <p:fltVal val="0"/>
                                          </p:val>
                                        </p:tav>
                                        <p:tav tm="100000">
                                          <p:val>
                                            <p:fltVal val="1"/>
                                          </p:val>
                                        </p:tav>
                                      </p:tavLst>
                                    </p:anim>
                                    <p:anim calcmode="lin" valueType="num">
                                      <p:cBhvr>
                                        <p:cTn id="24" dur="2000" fill="hold"/>
                                        <p:tgtEl>
                                          <p:spTgt spid="71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174"/>
                    </p:tgtEl>
                  </p:cond>
                </p:stCondLst>
                <p:endSync evt="end" delay="0">
                  <p:rtn val="all"/>
                </p:endSync>
                <p:childTnLst>
                  <p:par>
                    <p:cTn id="26" fill="hold">
                      <p:stCondLst>
                        <p:cond delay="0"/>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7171"/>
                                        </p:tgtEl>
                                        <p:attrNameLst>
                                          <p:attrName>style.visibility</p:attrName>
                                        </p:attrNameLst>
                                      </p:cBhvr>
                                      <p:to>
                                        <p:strVal val="visible"/>
                                      </p:to>
                                    </p:set>
                                    <p:animEffect transition="in" filter="fade">
                                      <p:cBhvr>
                                        <p:cTn id="30" dur="2000"/>
                                        <p:tgtEl>
                                          <p:spTgt spid="7171"/>
                                        </p:tgtEl>
                                      </p:cBhvr>
                                    </p:animEffect>
                                    <p:anim calcmode="lin" valueType="num">
                                      <p:cBhvr>
                                        <p:cTn id="31" dur="2000" fill="hold"/>
                                        <p:tgtEl>
                                          <p:spTgt spid="7171"/>
                                        </p:tgtEl>
                                        <p:attrNameLst>
                                          <p:attrName>ppt_w</p:attrName>
                                        </p:attrNameLst>
                                      </p:cBhvr>
                                      <p:tavLst>
                                        <p:tav tm="0" fmla="#ppt_w*sin(2.5*pi*$)">
                                          <p:val>
                                            <p:fltVal val="0"/>
                                          </p:val>
                                        </p:tav>
                                        <p:tav tm="100000">
                                          <p:val>
                                            <p:fltVal val="1"/>
                                          </p:val>
                                        </p:tav>
                                      </p:tavLst>
                                    </p:anim>
                                    <p:anim calcmode="lin" valueType="num">
                                      <p:cBhvr>
                                        <p:cTn id="32" dur="2000" fill="hold"/>
                                        <p:tgtEl>
                                          <p:spTgt spid="7171"/>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74"/>
                  </p:tgtEl>
                </p:cond>
              </p:nextCondLst>
            </p:seq>
            <p:seq concurrent="1" nextAc="seek">
              <p:cTn id="33" restart="whenNotActive" fill="hold" evtFilter="cancelBubble" nodeType="interactiveSeq">
                <p:stCondLst>
                  <p:cond evt="onClick" delay="0">
                    <p:tgtEl>
                      <p:spTgt spid="7170"/>
                    </p:tgtEl>
                  </p:cond>
                </p:stCondLst>
                <p:endSync evt="end" delay="0">
                  <p:rtn val="all"/>
                </p:endSync>
                <p:childTnLst>
                  <p:par>
                    <p:cTn id="34" fill="hold">
                      <p:stCondLst>
                        <p:cond delay="0"/>
                      </p:stCondLst>
                      <p:childTnLst>
                        <p:par>
                          <p:cTn id="35" fill="hold">
                            <p:stCondLst>
                              <p:cond delay="0"/>
                            </p:stCondLst>
                            <p:childTnLst>
                              <p:par>
                                <p:cTn id="36" presetID="8" presetClass="emph" presetSubtype="0" fill="hold" nodeType="clickEffect">
                                  <p:stCondLst>
                                    <p:cond delay="0"/>
                                  </p:stCondLst>
                                  <p:childTnLst>
                                    <p:animRot by="21600000">
                                      <p:cBhvr>
                                        <p:cTn id="37" dur="2000" fill="hold"/>
                                        <p:tgtEl>
                                          <p:spTgt spid="7170"/>
                                        </p:tgtEl>
                                        <p:attrNameLst>
                                          <p:attrName>r</p:attrName>
                                        </p:attrNameLst>
                                      </p:cBhvr>
                                    </p:animRo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70"/>
                  </p:tgtEl>
                </p:cond>
              </p:nextCondLst>
            </p:seq>
            <p:seq concurrent="1" nextAc="seek">
              <p:cTn id="38" restart="whenNotActive" fill="hold" evtFilter="cancelBubble" nodeType="interactiveSeq">
                <p:stCondLst>
                  <p:cond evt="onClick" delay="0">
                    <p:tgtEl>
                      <p:spTgt spid="7171"/>
                    </p:tgtEl>
                  </p:cond>
                </p:stCondLst>
                <p:endSync evt="end" delay="0">
                  <p:rtn val="all"/>
                </p:endSync>
                <p:childTnLst>
                  <p:par>
                    <p:cTn id="39" fill="hold">
                      <p:stCondLst>
                        <p:cond delay="0"/>
                      </p:stCondLst>
                      <p:childTnLst>
                        <p:par>
                          <p:cTn id="40" fill="hold">
                            <p:stCondLst>
                              <p:cond delay="0"/>
                            </p:stCondLst>
                            <p:childTnLst>
                              <p:par>
                                <p:cTn id="41" presetID="45" presetClass="entr" presetSubtype="0" fill="hold" nodeType="withEffect">
                                  <p:stCondLst>
                                    <p:cond delay="0"/>
                                  </p:stCondLst>
                                  <p:childTnLst>
                                    <p:set>
                                      <p:cBhvr>
                                        <p:cTn id="42" dur="1" fill="hold">
                                          <p:stCondLst>
                                            <p:cond delay="0"/>
                                          </p:stCondLst>
                                        </p:cTn>
                                        <p:tgtEl>
                                          <p:spTgt spid="7174"/>
                                        </p:tgtEl>
                                        <p:attrNameLst>
                                          <p:attrName>style.visibility</p:attrName>
                                        </p:attrNameLst>
                                      </p:cBhvr>
                                      <p:to>
                                        <p:strVal val="visible"/>
                                      </p:to>
                                    </p:set>
                                    <p:animEffect transition="in" filter="fade">
                                      <p:cBhvr>
                                        <p:cTn id="43" dur="2000"/>
                                        <p:tgtEl>
                                          <p:spTgt spid="7174"/>
                                        </p:tgtEl>
                                      </p:cBhvr>
                                    </p:animEffect>
                                    <p:anim calcmode="lin" valueType="num">
                                      <p:cBhvr>
                                        <p:cTn id="44" dur="2000" fill="hold"/>
                                        <p:tgtEl>
                                          <p:spTgt spid="7174"/>
                                        </p:tgtEl>
                                        <p:attrNameLst>
                                          <p:attrName>ppt_w</p:attrName>
                                        </p:attrNameLst>
                                      </p:cBhvr>
                                      <p:tavLst>
                                        <p:tav tm="0" fmla="#ppt_w*sin(2.5*pi*$)">
                                          <p:val>
                                            <p:fltVal val="0"/>
                                          </p:val>
                                        </p:tav>
                                        <p:tav tm="100000">
                                          <p:val>
                                            <p:fltVal val="1"/>
                                          </p:val>
                                        </p:tav>
                                      </p:tavLst>
                                    </p:anim>
                                    <p:anim calcmode="lin" valueType="num">
                                      <p:cBhvr>
                                        <p:cTn id="45" dur="2000" fill="hold"/>
                                        <p:tgtEl>
                                          <p:spTgt spid="717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717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94" y="40142"/>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0" name="Picture 2" descr="C:\Users\хозяин\Desktop\home-posts-rss-comments-edit-40285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6" y="3068960"/>
            <a:ext cx="2606152" cy="2484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хозяин\Desktop\hello_html_765dfd4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684234">
            <a:off x="1742334" y="2005445"/>
            <a:ext cx="2127028" cy="21270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хозяин\Desktop\clipart-6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3968" y="3983072"/>
            <a:ext cx="4320000" cy="2851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хозяин\Desktop\Раскраска\raskraska_5_44 (1).jpg 01.jpg02.jpg0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883917"/>
            <a:ext cx="3456000" cy="26331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5" name="Picture 3" descr="C:\Users\хозяин\Desktop\depositphotos_4287692-White-paper-light-green-pain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542046">
            <a:off x="2622646" y="1534275"/>
            <a:ext cx="2268000" cy="1332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3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71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717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170"/>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0"/>
                                        <p:tgtEl>
                                          <p:spTgt spid="4"/>
                                        </p:tgtEl>
                                      </p:cBhvr>
                                    </p:animEffect>
                                    <p:anim calcmode="lin" valueType="num">
                                      <p:cBhvr>
                                        <p:cTn id="19" dur="2000" fill="hold"/>
                                        <p:tgtEl>
                                          <p:spTgt spid="4"/>
                                        </p:tgtEl>
                                        <p:attrNameLst>
                                          <p:attrName>ppt_x</p:attrName>
                                        </p:attrNameLst>
                                      </p:cBhvr>
                                      <p:tavLst>
                                        <p:tav tm="0">
                                          <p:val>
                                            <p:strVal val="#ppt_x"/>
                                          </p:val>
                                        </p:tav>
                                        <p:tav tm="100000">
                                          <p:val>
                                            <p:strVal val="#ppt_x"/>
                                          </p:val>
                                        </p:tav>
                                      </p:tavLst>
                                    </p:anim>
                                    <p:anim calcmode="lin" valueType="num">
                                      <p:cBhvr>
                                        <p:cTn id="20" dur="2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075"/>
                    </p:tgtEl>
                  </p:cond>
                </p:stCondLst>
                <p:endSync evt="end" delay="0">
                  <p:rtn val="all"/>
                </p:endSync>
                <p:childTnLst>
                  <p:par>
                    <p:cTn id="22" fill="hold">
                      <p:stCondLst>
                        <p:cond delay="0"/>
                      </p:stCondLst>
                      <p:childTnLst>
                        <p:par>
                          <p:cTn id="23" fill="hold">
                            <p:stCondLst>
                              <p:cond delay="0"/>
                            </p:stCondLst>
                            <p:childTnLst>
                              <p:par>
                                <p:cTn id="24"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25" dur="2000" fill="hold"/>
                                        <p:tgtEl>
                                          <p:spTgt spid="3075"/>
                                        </p:tgtEl>
                                        <p:attrNameLst>
                                          <p:attrName>ppt_x</p:attrName>
                                          <p:attrName>ppt_y</p:attrName>
                                        </p:attrNameLst>
                                      </p:cBhvr>
                                    </p:animMotion>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75"/>
                  </p:tgtEl>
                </p:cond>
              </p:nextCondLst>
            </p:seq>
            <p:seq concurrent="1" nextAc="seek">
              <p:cTn id="26" restart="whenNotActive" fill="hold" evtFilter="cancelBubble" nodeType="interactiveSeq">
                <p:stCondLst>
                  <p:cond evt="onClick" delay="0">
                    <p:tgtEl>
                      <p:spTgt spid="3078"/>
                    </p:tgtEl>
                  </p:cond>
                </p:stCondLst>
                <p:endSync evt="end" delay="0">
                  <p:rtn val="all"/>
                </p:endSync>
                <p:childTnLst>
                  <p:par>
                    <p:cTn id="27" fill="hold">
                      <p:stCondLst>
                        <p:cond delay="0"/>
                      </p:stCondLst>
                      <p:childTnLst>
                        <p:par>
                          <p:cTn id="28" fill="hold">
                            <p:stCondLst>
                              <p:cond delay="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anim calcmode="lin" valueType="num">
                                      <p:cBhvr>
                                        <p:cTn id="32" dur="2000" fill="hold"/>
                                        <p:tgtEl>
                                          <p:spTgt spid="4"/>
                                        </p:tgtEl>
                                        <p:attrNameLst>
                                          <p:attrName>ppt_x</p:attrName>
                                        </p:attrNameLst>
                                      </p:cBhvr>
                                      <p:tavLst>
                                        <p:tav tm="0">
                                          <p:val>
                                            <p:strVal val="#ppt_x"/>
                                          </p:val>
                                        </p:tav>
                                        <p:tav tm="100000">
                                          <p:val>
                                            <p:strVal val="#ppt_x"/>
                                          </p:val>
                                        </p:tav>
                                      </p:tavLst>
                                    </p:anim>
                                    <p:anim calcmode="lin" valueType="num">
                                      <p:cBhvr>
                                        <p:cTn id="33" dur="2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7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2051" name="Picture 3" descr="C:\Users\хозяин\Pictures\Рисунок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94" y="16576"/>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170" name="Picture 2" descr="C:\Users\хозяин\Desktop\home-posts-rss-comments-edit-40285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6" y="3068960"/>
            <a:ext cx="2606152" cy="2484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хозяин\Desktop\0005-010-ZHjoltaj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4072">
            <a:off x="2617020" y="1018475"/>
            <a:ext cx="2898416" cy="23640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C:\Users\хозяин\Desktop\hello_html_765dfd4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897727">
            <a:off x="1030220" y="1123339"/>
            <a:ext cx="2127028" cy="21270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хозяин\Desktop\clipart-6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6805" y="3861048"/>
            <a:ext cx="4320000" cy="2851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хозяин\Desktop\Раскраска\raskraska_5_44 (1).jpg 01.jpg02.jpg03.jpg04.jpg05.jpg0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06257" y="650857"/>
            <a:ext cx="4032000" cy="30719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71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717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7170"/>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7171"/>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wipe(right)">
                                      <p:cBhvr>
                                        <p:cTn id="23" dur="500"/>
                                        <p:tgtEl>
                                          <p:spTgt spid="3078"/>
                                        </p:tgtEl>
                                      </p:cBhvr>
                                    </p:animEffect>
                                  </p:childTnLst>
                                  <p:subTnLst>
                                    <p:audio>
                                      <p:cMediaNode>
                                        <p:cTn display="0" masterRel="sameClick">
                                          <p:stCondLst>
                                            <p:cond evt="begin" delay="0">
                                              <p:tn val="21"/>
                                            </p:cond>
                                          </p:stCondLst>
                                          <p:endCondLst>
                                            <p:cond evt="onStopAudio" delay="0">
                                              <p:tgtEl>
                                                <p:sldTgt/>
                                              </p:tgtEl>
                                            </p:cond>
                                          </p:endCondLst>
                                        </p:cTn>
                                        <p:tgtEl>
                                          <p:sndTgt r:embed="rId3" name="breeze.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2000"/>
                                        <p:tgtEl>
                                          <p:spTgt spid="3078"/>
                                        </p:tgtEl>
                                      </p:cBhvr>
                                    </p:animEffect>
                                    <p:anim calcmode="lin" valueType="num">
                                      <p:cBhvr>
                                        <p:cTn id="29" dur="2000" fill="hold"/>
                                        <p:tgtEl>
                                          <p:spTgt spid="3078"/>
                                        </p:tgtEl>
                                        <p:attrNameLst>
                                          <p:attrName>ppt_x</p:attrName>
                                        </p:attrNameLst>
                                      </p:cBhvr>
                                      <p:tavLst>
                                        <p:tav tm="0">
                                          <p:val>
                                            <p:strVal val="#ppt_x"/>
                                          </p:val>
                                        </p:tav>
                                        <p:tav tm="100000">
                                          <p:val>
                                            <p:strVal val="#ppt_x"/>
                                          </p:val>
                                        </p:tav>
                                      </p:tavLst>
                                    </p:anim>
                                    <p:anim calcmode="lin" valueType="num">
                                      <p:cBhvr>
                                        <p:cTn id="30" dur="2000" fill="hold"/>
                                        <p:tgtEl>
                                          <p:spTgt spid="307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breeze.wav"/>
                                        </p:tgtEl>
                                      </p:cMediaNode>
                                    </p:audio>
                                  </p:sub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animEffect transition="in" filter="wipe(down)">
                                      <p:cBhvr>
                                        <p:cTn id="35" dur="580">
                                          <p:stCondLst>
                                            <p:cond delay="0"/>
                                          </p:stCondLst>
                                        </p:cTn>
                                        <p:tgtEl>
                                          <p:spTgt spid="4098"/>
                                        </p:tgtEl>
                                      </p:cBhvr>
                                    </p:animEffect>
                                    <p:anim calcmode="lin" valueType="num">
                                      <p:cBhvr>
                                        <p:cTn id="3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41" dur="26">
                                          <p:stCondLst>
                                            <p:cond delay="650"/>
                                          </p:stCondLst>
                                        </p:cTn>
                                        <p:tgtEl>
                                          <p:spTgt spid="4098"/>
                                        </p:tgtEl>
                                      </p:cBhvr>
                                      <p:to x="100000" y="60000"/>
                                    </p:animScale>
                                    <p:animScale>
                                      <p:cBhvr>
                                        <p:cTn id="42" dur="166" decel="50000">
                                          <p:stCondLst>
                                            <p:cond delay="676"/>
                                          </p:stCondLst>
                                        </p:cTn>
                                        <p:tgtEl>
                                          <p:spTgt spid="4098"/>
                                        </p:tgtEl>
                                      </p:cBhvr>
                                      <p:to x="100000" y="100000"/>
                                    </p:animScale>
                                    <p:animScale>
                                      <p:cBhvr>
                                        <p:cTn id="43" dur="26">
                                          <p:stCondLst>
                                            <p:cond delay="1312"/>
                                          </p:stCondLst>
                                        </p:cTn>
                                        <p:tgtEl>
                                          <p:spTgt spid="4098"/>
                                        </p:tgtEl>
                                      </p:cBhvr>
                                      <p:to x="100000" y="80000"/>
                                    </p:animScale>
                                    <p:animScale>
                                      <p:cBhvr>
                                        <p:cTn id="44" dur="166" decel="50000">
                                          <p:stCondLst>
                                            <p:cond delay="1338"/>
                                          </p:stCondLst>
                                        </p:cTn>
                                        <p:tgtEl>
                                          <p:spTgt spid="4098"/>
                                        </p:tgtEl>
                                      </p:cBhvr>
                                      <p:to x="100000" y="100000"/>
                                    </p:animScale>
                                    <p:animScale>
                                      <p:cBhvr>
                                        <p:cTn id="45" dur="26">
                                          <p:stCondLst>
                                            <p:cond delay="1642"/>
                                          </p:stCondLst>
                                        </p:cTn>
                                        <p:tgtEl>
                                          <p:spTgt spid="4098"/>
                                        </p:tgtEl>
                                      </p:cBhvr>
                                      <p:to x="100000" y="90000"/>
                                    </p:animScale>
                                    <p:animScale>
                                      <p:cBhvr>
                                        <p:cTn id="46" dur="166" decel="50000">
                                          <p:stCondLst>
                                            <p:cond delay="1668"/>
                                          </p:stCondLst>
                                        </p:cTn>
                                        <p:tgtEl>
                                          <p:spTgt spid="4098"/>
                                        </p:tgtEl>
                                      </p:cBhvr>
                                      <p:to x="100000" y="100000"/>
                                    </p:animScale>
                                    <p:animScale>
                                      <p:cBhvr>
                                        <p:cTn id="47" dur="26">
                                          <p:stCondLst>
                                            <p:cond delay="1808"/>
                                          </p:stCondLst>
                                        </p:cTn>
                                        <p:tgtEl>
                                          <p:spTgt spid="4098"/>
                                        </p:tgtEl>
                                      </p:cBhvr>
                                      <p:to x="100000" y="95000"/>
                                    </p:animScale>
                                    <p:animScale>
                                      <p:cBhvr>
                                        <p:cTn id="48" dur="166" decel="50000">
                                          <p:stCondLst>
                                            <p:cond delay="1834"/>
                                          </p:stCondLst>
                                        </p:cTn>
                                        <p:tgtEl>
                                          <p:spTgt spid="4098"/>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4" name="applause.wav"/>
                                        </p:tgtEl>
                                      </p:cMediaNode>
                                    </p:audio>
                                  </p:sub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4098"/>
                                        </p:tgtEl>
                                        <p:attrNameLst>
                                          <p:attrName>style.visibility</p:attrName>
                                        </p:attrNameLst>
                                      </p:cBhvr>
                                      <p:to>
                                        <p:strVal val="visible"/>
                                      </p:to>
                                    </p:set>
                                    <p:animEffect transition="in" filter="wipe(down)">
                                      <p:cBhvr>
                                        <p:cTn id="53" dur="580">
                                          <p:stCondLst>
                                            <p:cond delay="0"/>
                                          </p:stCondLst>
                                        </p:cTn>
                                        <p:tgtEl>
                                          <p:spTgt spid="4098"/>
                                        </p:tgtEl>
                                      </p:cBhvr>
                                    </p:animEffect>
                                    <p:anim calcmode="lin" valueType="num">
                                      <p:cBhvr>
                                        <p:cTn id="54"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59" dur="26">
                                          <p:stCondLst>
                                            <p:cond delay="650"/>
                                          </p:stCondLst>
                                        </p:cTn>
                                        <p:tgtEl>
                                          <p:spTgt spid="4098"/>
                                        </p:tgtEl>
                                      </p:cBhvr>
                                      <p:to x="100000" y="60000"/>
                                    </p:animScale>
                                    <p:animScale>
                                      <p:cBhvr>
                                        <p:cTn id="60" dur="166" decel="50000">
                                          <p:stCondLst>
                                            <p:cond delay="676"/>
                                          </p:stCondLst>
                                        </p:cTn>
                                        <p:tgtEl>
                                          <p:spTgt spid="4098"/>
                                        </p:tgtEl>
                                      </p:cBhvr>
                                      <p:to x="100000" y="100000"/>
                                    </p:animScale>
                                    <p:animScale>
                                      <p:cBhvr>
                                        <p:cTn id="61" dur="26">
                                          <p:stCondLst>
                                            <p:cond delay="1312"/>
                                          </p:stCondLst>
                                        </p:cTn>
                                        <p:tgtEl>
                                          <p:spTgt spid="4098"/>
                                        </p:tgtEl>
                                      </p:cBhvr>
                                      <p:to x="100000" y="80000"/>
                                    </p:animScale>
                                    <p:animScale>
                                      <p:cBhvr>
                                        <p:cTn id="62" dur="166" decel="50000">
                                          <p:stCondLst>
                                            <p:cond delay="1338"/>
                                          </p:stCondLst>
                                        </p:cTn>
                                        <p:tgtEl>
                                          <p:spTgt spid="4098"/>
                                        </p:tgtEl>
                                      </p:cBhvr>
                                      <p:to x="100000" y="100000"/>
                                    </p:animScale>
                                    <p:animScale>
                                      <p:cBhvr>
                                        <p:cTn id="63" dur="26">
                                          <p:stCondLst>
                                            <p:cond delay="1642"/>
                                          </p:stCondLst>
                                        </p:cTn>
                                        <p:tgtEl>
                                          <p:spTgt spid="4098"/>
                                        </p:tgtEl>
                                      </p:cBhvr>
                                      <p:to x="100000" y="90000"/>
                                    </p:animScale>
                                    <p:animScale>
                                      <p:cBhvr>
                                        <p:cTn id="64" dur="166" decel="50000">
                                          <p:stCondLst>
                                            <p:cond delay="1668"/>
                                          </p:stCondLst>
                                        </p:cTn>
                                        <p:tgtEl>
                                          <p:spTgt spid="4098"/>
                                        </p:tgtEl>
                                      </p:cBhvr>
                                      <p:to x="100000" y="100000"/>
                                    </p:animScale>
                                    <p:animScale>
                                      <p:cBhvr>
                                        <p:cTn id="65" dur="26">
                                          <p:stCondLst>
                                            <p:cond delay="1808"/>
                                          </p:stCondLst>
                                        </p:cTn>
                                        <p:tgtEl>
                                          <p:spTgt spid="4098"/>
                                        </p:tgtEl>
                                      </p:cBhvr>
                                      <p:to x="100000" y="95000"/>
                                    </p:animScale>
                                    <p:animScale>
                                      <p:cBhvr>
                                        <p:cTn id="66" dur="166" decel="50000">
                                          <p:stCondLst>
                                            <p:cond delay="1834"/>
                                          </p:stCondLst>
                                        </p:cTn>
                                        <p:tgtEl>
                                          <p:spTgt spid="4098"/>
                                        </p:tgtEl>
                                      </p:cBhvr>
                                      <p:to x="100000" y="100000"/>
                                    </p:animScale>
                                  </p:childTnLst>
                                  <p:subTnLst>
                                    <p:audio>
                                      <p:cMediaNode>
                                        <p:cTn display="0" masterRel="sameClick">
                                          <p:stCondLst>
                                            <p:cond evt="begin" delay="0">
                                              <p:tn val="5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7" restart="whenNotActive" fill="hold" evtFilter="cancelBubble" nodeType="interactiveSeq">
                <p:stCondLst>
                  <p:cond evt="onClick" delay="0">
                    <p:tgtEl>
                      <p:spTgt spid="3078"/>
                    </p:tgtEl>
                  </p:cond>
                </p:stCondLst>
                <p:endSync evt="end" delay="0">
                  <p:rtn val="all"/>
                </p:endSync>
                <p:childTnLst>
                  <p:par>
                    <p:cTn id="68" fill="hold">
                      <p:stCondLst>
                        <p:cond delay="0"/>
                      </p:stCondLst>
                      <p:childTnLst>
                        <p:par>
                          <p:cTn id="69" fill="hold">
                            <p:stCondLst>
                              <p:cond delay="0"/>
                            </p:stCondLst>
                            <p:childTnLst>
                              <p:par>
                                <p:cTn id="70" presetID="8" presetClass="emph" presetSubtype="0" fill="hold" nodeType="clickEffect">
                                  <p:stCondLst>
                                    <p:cond delay="0"/>
                                  </p:stCondLst>
                                  <p:childTnLst>
                                    <p:animRot by="21600000">
                                      <p:cBhvr>
                                        <p:cTn id="71" dur="2000" fill="hold"/>
                                        <p:tgtEl>
                                          <p:spTgt spid="7171"/>
                                        </p:tgtEl>
                                        <p:attrNameLst>
                                          <p:attrName>r</p:attrName>
                                        </p:attrNameLst>
                                      </p:cBhvr>
                                    </p:animRot>
                                  </p:childTnLst>
                                  <p:subTnLst>
                                    <p:audio>
                                      <p:cMediaNode>
                                        <p:cTn display="0" masterRel="sameClick">
                                          <p:stCondLst>
                                            <p:cond evt="begin" delay="0">
                                              <p:tn val="70"/>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078"/>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19</Words>
  <Application>Microsoft Office PowerPoint</Application>
  <PresentationFormat>Экран (4:3)</PresentationFormat>
  <Paragraphs>5</Paragraphs>
  <Slides>16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хозяин</dc:creator>
  <cp:lastModifiedBy>admin</cp:lastModifiedBy>
  <cp:revision>83</cp:revision>
  <dcterms:created xsi:type="dcterms:W3CDTF">2017-04-13T15:43:42Z</dcterms:created>
  <dcterms:modified xsi:type="dcterms:W3CDTF">2017-04-19T09:28:28Z</dcterms:modified>
</cp:coreProperties>
</file>