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7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8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2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69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73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4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0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7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8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2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1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6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0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3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31DFE2-10ED-49AE-B7C7-8EBC192CB1CB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8C009C-D6D5-446F-81B9-B52498367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60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587"/>
            <a:ext cx="12230610" cy="81295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9512" y="0"/>
            <a:ext cx="88315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резентация на тему:</a:t>
            </a: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«Спорт-это сила и здоровье»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250" y="0"/>
            <a:ext cx="1100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 спорту меня приучила мама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0632" y="5103674"/>
            <a:ext cx="9102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Мама-мастер спорта по</a:t>
            </a: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Спортивной акробатике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827"/>
            <a:ext cx="3592815" cy="2693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47" y="1001295"/>
            <a:ext cx="3075513" cy="4102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54" y="1332635"/>
            <a:ext cx="2901548" cy="3868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35" y="1200150"/>
            <a:ext cx="3000911" cy="40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138" y="7429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5857" y="285751"/>
            <a:ext cx="96126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Спортивные люди</a:t>
            </a:r>
          </a:p>
          <a:p>
            <a:r>
              <a:rPr lang="ru-RU" sz="2400" dirty="0" smtClean="0"/>
              <a:t>Спортивные люди – они так красивы.</a:t>
            </a:r>
          </a:p>
          <a:p>
            <a:endParaRPr lang="ru-RU" sz="2400" dirty="0" smtClean="0"/>
          </a:p>
          <a:p>
            <a:r>
              <a:rPr lang="ru-RU" sz="2400" dirty="0" smtClean="0"/>
              <a:t>В них столько энергии, бодрости, силы.</a:t>
            </a:r>
          </a:p>
          <a:p>
            <a:endParaRPr lang="ru-RU" sz="2400" dirty="0" smtClean="0"/>
          </a:p>
          <a:p>
            <a:r>
              <a:rPr lang="ru-RU" sz="2400" dirty="0" smtClean="0"/>
              <a:t>Ты хочешь на них быть хоть каплю похожим?</a:t>
            </a:r>
          </a:p>
          <a:p>
            <a:endParaRPr lang="ru-RU" sz="2400" dirty="0" smtClean="0"/>
          </a:p>
          <a:p>
            <a:r>
              <a:rPr lang="ru-RU" sz="2400" dirty="0" smtClean="0"/>
              <a:t>Лишь спорт тебе в этом отлично поможет!</a:t>
            </a:r>
          </a:p>
          <a:p>
            <a:endParaRPr lang="ru-RU" sz="2400" dirty="0" smtClean="0"/>
          </a:p>
          <a:p>
            <a:r>
              <a:rPr lang="ru-RU" sz="2400" dirty="0" smtClean="0"/>
              <a:t>Здоровье усилит, успехов прибавит.</a:t>
            </a:r>
          </a:p>
          <a:p>
            <a:endParaRPr lang="ru-RU" sz="2400" dirty="0" smtClean="0"/>
          </a:p>
          <a:p>
            <a:r>
              <a:rPr lang="ru-RU" sz="2400" dirty="0" smtClean="0"/>
              <a:t>От скуки, безделья тебя он избавит.</a:t>
            </a:r>
          </a:p>
          <a:p>
            <a:endParaRPr lang="ru-RU" sz="2400" dirty="0" smtClean="0"/>
          </a:p>
          <a:p>
            <a:r>
              <a:rPr lang="ru-RU" sz="2400" dirty="0" smtClean="0"/>
              <a:t>Поверь ты в себя и добейся высот.</a:t>
            </a:r>
          </a:p>
          <a:p>
            <a:endParaRPr lang="ru-RU" sz="2400" dirty="0" smtClean="0"/>
          </a:p>
          <a:p>
            <a:r>
              <a:rPr lang="ru-RU" sz="2400" dirty="0" smtClean="0"/>
              <a:t>О чем ты мечтал, даст тебе только спорт.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27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5575" y="2244725"/>
            <a:ext cx="7378699" cy="55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982787"/>
            <a:ext cx="5981700" cy="7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1463"/>
            <a:ext cx="111451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Цель: </a:t>
            </a:r>
            <a:r>
              <a:rPr lang="ru-RU" sz="3200" dirty="0" smtClean="0"/>
              <a:t>Повысить интерес детей к различным видам спорта и потребности к занятию физкультурой.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4000" b="1" dirty="0" smtClean="0"/>
              <a:t>Задачи:    </a:t>
            </a:r>
          </a:p>
          <a:p>
            <a:r>
              <a:rPr lang="ru-RU" sz="3200" b="1" dirty="0" smtClean="0"/>
              <a:t> </a:t>
            </a:r>
            <a:r>
              <a:rPr lang="ru-RU" sz="3200" dirty="0" smtClean="0"/>
              <a:t>-изучить данные о спорте и его влиянии на здоровье, </a:t>
            </a:r>
          </a:p>
          <a:p>
            <a:r>
              <a:rPr lang="ru-RU" sz="3200" dirty="0" smtClean="0"/>
              <a:t> -исследовать собственные спортивные достижения,</a:t>
            </a:r>
          </a:p>
          <a:p>
            <a:r>
              <a:rPr lang="ru-RU" sz="3200" dirty="0" smtClean="0"/>
              <a:t> -донести до слушателей важность занятия спортом,</a:t>
            </a:r>
          </a:p>
          <a:p>
            <a:r>
              <a:rPr lang="ru-RU" sz="3200" dirty="0" smtClean="0"/>
              <a:t> -сделать вывод о пользе спорта для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0757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677" y="0"/>
            <a:ext cx="4766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Виды спорта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2728" y="923330"/>
            <a:ext cx="6697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Летние и зимние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1" y="1846660"/>
            <a:ext cx="4786314" cy="5011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6" y="1846660"/>
            <a:ext cx="4848225" cy="50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5440" y="119204"/>
            <a:ext cx="127122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Популярные виды спорта в 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оссии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390" y="2458387"/>
            <a:ext cx="34115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Футбол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Хоккей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Волейбол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Баскетбол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Легкая атлетика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Лыжные гонки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Бокс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Фигурное катание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Теннис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Гимнастика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84" y="2458387"/>
            <a:ext cx="5676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630" y="134194"/>
            <a:ext cx="10214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 для себя выбрала занятия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Спортивной гимнастикой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" y="2094042"/>
            <a:ext cx="5568221" cy="3712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9" y="2521422"/>
            <a:ext cx="5243651" cy="41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468" y="209847"/>
            <a:ext cx="6859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Начинаю с малого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7494" y="2120107"/>
            <a:ext cx="5073651" cy="3805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485901"/>
            <a:ext cx="6762750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059" y="109835"/>
            <a:ext cx="8818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 нас спортивная семья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9882" y="1634034"/>
            <a:ext cx="4806951" cy="3605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24" y="1794594"/>
            <a:ext cx="3720239" cy="4649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2456" y="1714127"/>
            <a:ext cx="5721351" cy="4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189</TotalTime>
  <Words>180</Words>
  <Application>Microsoft Office PowerPoint</Application>
  <PresentationFormat>Широкоэкранный</PresentationFormat>
  <Paragraphs>50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2018-02-04T15:03:37Z</dcterms:created>
  <dcterms:modified xsi:type="dcterms:W3CDTF">2018-02-05T10:37:39Z</dcterms:modified>
</cp:coreProperties>
</file>