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66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479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68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724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8696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0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67339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94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004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87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14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782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1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526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719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66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405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039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731DFE2-10ED-49AE-B7C7-8EBC192CB1CB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C8C009C-D6D5-446F-81B9-B524983672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0605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1587"/>
            <a:ext cx="12230610" cy="81295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99512" y="0"/>
            <a:ext cx="883158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</a:t>
            </a:r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резентация на тему:</a:t>
            </a:r>
          </a:p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«Спорт-это сила и здоровье»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131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9250" y="0"/>
            <a:ext cx="110049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 спорту меня приучила мама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30632" y="5103674"/>
            <a:ext cx="910217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Мама-мастер спорта по</a:t>
            </a:r>
          </a:p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Спортивной акробатике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9827"/>
            <a:ext cx="3592815" cy="26934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047" y="1001295"/>
            <a:ext cx="3075513" cy="41023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354" y="1332635"/>
            <a:ext cx="2901548" cy="38687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835" y="1200150"/>
            <a:ext cx="3000911" cy="400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2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0138" y="74295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45857" y="285751"/>
            <a:ext cx="9612631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Спортивные люди</a:t>
            </a:r>
          </a:p>
          <a:p>
            <a:r>
              <a:rPr lang="ru-RU" sz="2400" dirty="0" smtClean="0"/>
              <a:t>Спортивные люди – они так красивы.</a:t>
            </a:r>
          </a:p>
          <a:p>
            <a:endParaRPr lang="ru-RU" sz="2400" dirty="0" smtClean="0"/>
          </a:p>
          <a:p>
            <a:r>
              <a:rPr lang="ru-RU" sz="2400" dirty="0" smtClean="0"/>
              <a:t>В них столько энергии, бодрости, силы.</a:t>
            </a:r>
          </a:p>
          <a:p>
            <a:endParaRPr lang="ru-RU" sz="2400" dirty="0" smtClean="0"/>
          </a:p>
          <a:p>
            <a:r>
              <a:rPr lang="ru-RU" sz="2400" dirty="0" smtClean="0"/>
              <a:t>Ты хочешь на них быть хоть каплю похожим?</a:t>
            </a:r>
          </a:p>
          <a:p>
            <a:endParaRPr lang="ru-RU" sz="2400" dirty="0" smtClean="0"/>
          </a:p>
          <a:p>
            <a:r>
              <a:rPr lang="ru-RU" sz="2400" dirty="0" smtClean="0"/>
              <a:t>Лишь спорт тебе в этом отлично поможет!</a:t>
            </a:r>
          </a:p>
          <a:p>
            <a:endParaRPr lang="ru-RU" sz="2400" dirty="0" smtClean="0"/>
          </a:p>
          <a:p>
            <a:r>
              <a:rPr lang="ru-RU" sz="2400" dirty="0" smtClean="0"/>
              <a:t>Здоровье усилит, успехов прибавит.</a:t>
            </a:r>
          </a:p>
          <a:p>
            <a:endParaRPr lang="ru-RU" sz="2400" dirty="0" smtClean="0"/>
          </a:p>
          <a:p>
            <a:r>
              <a:rPr lang="ru-RU" sz="2400" dirty="0" smtClean="0"/>
              <a:t>От скуки, безделья тебя он избавит.</a:t>
            </a:r>
          </a:p>
          <a:p>
            <a:endParaRPr lang="ru-RU" sz="2400" dirty="0" smtClean="0"/>
          </a:p>
          <a:p>
            <a:r>
              <a:rPr lang="ru-RU" sz="2400" dirty="0" smtClean="0"/>
              <a:t>Поверь ты в себя и добейся высот.</a:t>
            </a:r>
          </a:p>
          <a:p>
            <a:endParaRPr lang="ru-RU" sz="2400" dirty="0" smtClean="0"/>
          </a:p>
          <a:p>
            <a:r>
              <a:rPr lang="ru-RU" sz="2400" dirty="0" smtClean="0"/>
              <a:t>О чем ты мечтал, даст тебе только спорт.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4271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5575" y="2244725"/>
            <a:ext cx="7378699" cy="553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07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700" y="1982787"/>
            <a:ext cx="5981700" cy="79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4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2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1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1463"/>
            <a:ext cx="11145187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dirty="0" smtClean="0"/>
          </a:p>
          <a:p>
            <a:r>
              <a:rPr lang="ru-RU" sz="4000" b="1" dirty="0" smtClean="0"/>
              <a:t>Цель: </a:t>
            </a:r>
            <a:r>
              <a:rPr lang="ru-RU" sz="3200" dirty="0" smtClean="0"/>
              <a:t>Повысить интерес детей к различным видам спорта и потребности к занятию физкультурой.</a:t>
            </a:r>
          </a:p>
          <a:p>
            <a:endParaRPr lang="ru-RU" sz="3200" dirty="0"/>
          </a:p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4000" b="1" dirty="0" smtClean="0"/>
              <a:t>Задачи:    </a:t>
            </a:r>
          </a:p>
          <a:p>
            <a:r>
              <a:rPr lang="ru-RU" sz="3200" b="1" dirty="0" smtClean="0"/>
              <a:t> </a:t>
            </a:r>
            <a:r>
              <a:rPr lang="ru-RU" sz="3200" dirty="0" smtClean="0"/>
              <a:t>-изучить данные о спорте и его влиянии на здоровье, </a:t>
            </a:r>
          </a:p>
          <a:p>
            <a:r>
              <a:rPr lang="ru-RU" sz="3200" dirty="0" smtClean="0"/>
              <a:t> -исследовать собственные спортивные достижения,</a:t>
            </a:r>
          </a:p>
          <a:p>
            <a:r>
              <a:rPr lang="ru-RU" sz="3200" dirty="0" smtClean="0"/>
              <a:t> -донести до слушателей важность занятия спортом,</a:t>
            </a:r>
          </a:p>
          <a:p>
            <a:r>
              <a:rPr lang="ru-RU" sz="3200" dirty="0" smtClean="0"/>
              <a:t> -сделать вывод о пользе спорта для 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107576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88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5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8677" y="0"/>
            <a:ext cx="47660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Виды спорта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2728" y="923330"/>
            <a:ext cx="66979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Летние и зимние</a:t>
            </a:r>
            <a:endParaRPr lang="ru-RU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1" y="1846660"/>
            <a:ext cx="4786314" cy="50113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966" y="1846660"/>
            <a:ext cx="4848225" cy="501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0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95440" y="119204"/>
            <a:ext cx="127122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Популярные виды спорта в </a:t>
            </a:r>
          </a:p>
          <a:p>
            <a:pPr algn="ctr"/>
            <a:r>
              <a:rPr lang="ru-RU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Р</a:t>
            </a:r>
            <a:r>
              <a:rPr lang="ru-RU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оссии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9390" y="2458387"/>
            <a:ext cx="3411511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/>
              <a:t>Футбол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Хоккей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Волейбол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Баскетбол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Легкая атлетика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Лыжные гонки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Бокс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Фигурное катание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Теннис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Гимнастика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084" y="2458387"/>
            <a:ext cx="56769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2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3630" y="134194"/>
            <a:ext cx="1021465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Я для себя выбрала занятия</a:t>
            </a:r>
          </a:p>
          <a:p>
            <a:pPr algn="ctr"/>
            <a:r>
              <a:rPr lang="ru-RU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Спортивной гимнастикой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32" y="2094042"/>
            <a:ext cx="5568221" cy="37121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299" y="2521422"/>
            <a:ext cx="5243651" cy="412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1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468" y="209847"/>
            <a:ext cx="68595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Начинаю с малого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7494" y="2120107"/>
            <a:ext cx="5073651" cy="38052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1485901"/>
            <a:ext cx="6762750" cy="507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60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1059" y="109835"/>
            <a:ext cx="88184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 нас спортивная семья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9882" y="1634034"/>
            <a:ext cx="4806951" cy="36052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824" y="1794594"/>
            <a:ext cx="3720239" cy="46490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52456" y="1714127"/>
            <a:ext cx="5721351" cy="429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62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189</TotalTime>
  <Words>180</Words>
  <Application>Microsoft Office PowerPoint</Application>
  <PresentationFormat>Широкоэкранный</PresentationFormat>
  <Paragraphs>50</Paragraphs>
  <Slides>14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11</cp:revision>
  <dcterms:created xsi:type="dcterms:W3CDTF">2018-02-04T15:03:37Z</dcterms:created>
  <dcterms:modified xsi:type="dcterms:W3CDTF">2018-02-05T10:37:39Z</dcterms:modified>
</cp:coreProperties>
</file>