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0" r:id="rId8"/>
    <p:sldId id="262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4D1C-E8E0-4F84-8568-4BC95D78B212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359E-DA51-4D6D-B116-E903EA69B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4D1C-E8E0-4F84-8568-4BC95D78B212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359E-DA51-4D6D-B116-E903EA69B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4D1C-E8E0-4F84-8568-4BC95D78B212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359E-DA51-4D6D-B116-E903EA69B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4D1C-E8E0-4F84-8568-4BC95D78B212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359E-DA51-4D6D-B116-E903EA69B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4D1C-E8E0-4F84-8568-4BC95D78B212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359E-DA51-4D6D-B116-E903EA69B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4D1C-E8E0-4F84-8568-4BC95D78B212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359E-DA51-4D6D-B116-E903EA69B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4D1C-E8E0-4F84-8568-4BC95D78B212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359E-DA51-4D6D-B116-E903EA69B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4D1C-E8E0-4F84-8568-4BC95D78B212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359E-DA51-4D6D-B116-E903EA69B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4D1C-E8E0-4F84-8568-4BC95D78B212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359E-DA51-4D6D-B116-E903EA69B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4D1C-E8E0-4F84-8568-4BC95D78B212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359E-DA51-4D6D-B116-E903EA69B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4D1C-E8E0-4F84-8568-4BC95D78B212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359E-DA51-4D6D-B116-E903EA69B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24D1C-E8E0-4F84-8568-4BC95D78B212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3359E-DA51-4D6D-B116-E903EA69B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лоснеж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7524328" cy="6858000"/>
          </a:xfrm>
          <a:prstGeom prst="rect">
            <a:avLst/>
          </a:prstGeom>
        </p:spPr>
      </p:pic>
      <p:pic>
        <p:nvPicPr>
          <p:cNvPr id="4" name="Рисунок 3" descr="7 гном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9" y="0"/>
            <a:ext cx="558011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088" y="2060848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 </a:t>
            </a:r>
          </a:p>
          <a:p>
            <a:pPr algn="ctr"/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 цифра   7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96752"/>
            <a:ext cx="914501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ВОЛШЕБНАЯ</a:t>
            </a:r>
          </a:p>
          <a:p>
            <a:endParaRPr lang="ru-RU" sz="4800" b="1" dirty="0">
              <a:solidFill>
                <a:srgbClr val="0070C0"/>
              </a:solidFill>
            </a:endParaRPr>
          </a:p>
          <a:p>
            <a:r>
              <a:rPr lang="ru-RU" sz="4800" b="1" dirty="0" smtClean="0">
                <a:solidFill>
                  <a:srgbClr val="0070C0"/>
                </a:solidFill>
              </a:rPr>
              <a:t>                         и</a:t>
            </a:r>
          </a:p>
          <a:p>
            <a:endParaRPr lang="ru-RU" sz="4800" b="1" dirty="0" smtClean="0">
              <a:solidFill>
                <a:srgbClr val="0070C0"/>
              </a:solidFill>
            </a:endParaRPr>
          </a:p>
          <a:p>
            <a:endParaRPr lang="ru-RU" sz="4800" b="1" dirty="0" smtClean="0">
              <a:solidFill>
                <a:srgbClr val="0070C0"/>
              </a:solidFill>
            </a:endParaRPr>
          </a:p>
          <a:p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ЗАГАДОЧНАЯ…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8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564904"/>
            <a:ext cx="2376264" cy="3159501"/>
          </a:xfrm>
          <a:prstGeom prst="rect">
            <a:avLst/>
          </a:prstGeom>
        </p:spPr>
      </p:pic>
      <p:pic>
        <p:nvPicPr>
          <p:cNvPr id="4" name="Рисунок 3" descr="cifra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7963" y="0"/>
            <a:ext cx="466603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crf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2371700" cy="3528392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3" name="Рисунок 2" descr="7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140968"/>
            <a:ext cx="2208064" cy="337109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4" name="Рисунок 3" descr="7_simeono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548680"/>
            <a:ext cx="1828800" cy="206654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 descr="7uyjvj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980728"/>
            <a:ext cx="3744416" cy="4463384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59632" y="188640"/>
            <a:ext cx="6869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Вспомни   эти   сказки.      Что  у  них   есть  общего  в  названии?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torgmax.ru/data/images/goods/big/2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556792"/>
            <a:ext cx="3810000" cy="381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332656"/>
            <a:ext cx="7512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 ещё  у человека   имеется  голове  7  отверстий.  Как ты думаешь, какие?</a:t>
            </a:r>
          </a:p>
          <a:p>
            <a:pPr algn="ctr"/>
            <a:r>
              <a:rPr lang="ru-RU" dirty="0" smtClean="0"/>
              <a:t>А   вы  помните, что  их  называют  органами чувств? </a:t>
            </a:r>
            <a:endParaRPr lang="en-US" dirty="0"/>
          </a:p>
        </p:txBody>
      </p:sp>
      <p:pic>
        <p:nvPicPr>
          <p:cNvPr id="5" name="Рисунок 4" descr="7j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556792"/>
            <a:ext cx="1512168" cy="1368152"/>
          </a:xfrm>
          <a:prstGeom prst="rect">
            <a:avLst/>
          </a:prstGeom>
        </p:spPr>
      </p:pic>
      <p:pic>
        <p:nvPicPr>
          <p:cNvPr id="6" name="Рисунок 5" descr="7jh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573016"/>
            <a:ext cx="1296144" cy="1445830"/>
          </a:xfrm>
          <a:prstGeom prst="rect">
            <a:avLst/>
          </a:prstGeom>
        </p:spPr>
      </p:pic>
      <p:pic>
        <p:nvPicPr>
          <p:cNvPr id="7" name="Рисунок 6" descr="7jhufyj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1556792"/>
            <a:ext cx="1029655" cy="1614686"/>
          </a:xfrm>
          <a:prstGeom prst="rect">
            <a:avLst/>
          </a:prstGeom>
        </p:spPr>
      </p:pic>
      <p:pic>
        <p:nvPicPr>
          <p:cNvPr id="8" name="Рисунок 7" descr="7z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2" y="3789040"/>
            <a:ext cx="832171" cy="1240036"/>
          </a:xfrm>
          <a:prstGeom prst="rect">
            <a:avLst/>
          </a:prstGeom>
        </p:spPr>
      </p:pic>
      <p:pic>
        <p:nvPicPr>
          <p:cNvPr id="9" name="Рисунок 8" descr="7jhu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5301208"/>
            <a:ext cx="1728192" cy="12961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1760" y="6093296"/>
            <a:ext cx="4870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 это что за орган чувств? Конечно, это   КОЖА. </a:t>
            </a:r>
          </a:p>
          <a:p>
            <a:pPr algn="ctr"/>
            <a:r>
              <a:rPr lang="ru-RU" dirty="0" smtClean="0"/>
              <a:t>Просто она здесь сильно увеличена.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764704"/>
            <a:ext cx="724316" cy="9630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9952" y="548680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ЧУДЕС </a:t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СВЕТА</a:t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ДРЕВНЕГО</a:t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МИРА.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Статуя Зевса в олимп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188640"/>
            <a:ext cx="2664296" cy="2016224"/>
          </a:xfrm>
          <a:prstGeom prst="rect">
            <a:avLst/>
          </a:prstGeom>
        </p:spPr>
      </p:pic>
      <p:pic>
        <p:nvPicPr>
          <p:cNvPr id="6" name="Рисунок 5" descr="Александрийский маяк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1" y="4653136"/>
            <a:ext cx="2664295" cy="1929011"/>
          </a:xfrm>
          <a:prstGeom prst="rect">
            <a:avLst/>
          </a:prstGeom>
        </p:spPr>
      </p:pic>
      <p:pic>
        <p:nvPicPr>
          <p:cNvPr id="7" name="Рисунок 6" descr="Висячие сады семирамид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492896"/>
            <a:ext cx="2664296" cy="1848957"/>
          </a:xfrm>
          <a:prstGeom prst="rect">
            <a:avLst/>
          </a:prstGeom>
        </p:spPr>
      </p:pic>
      <p:pic>
        <p:nvPicPr>
          <p:cNvPr id="8" name="Рисунок 7" descr="Колосс родосский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2780928"/>
            <a:ext cx="2597376" cy="3168352"/>
          </a:xfrm>
          <a:prstGeom prst="rect">
            <a:avLst/>
          </a:prstGeom>
        </p:spPr>
      </p:pic>
      <p:pic>
        <p:nvPicPr>
          <p:cNvPr id="9" name="Рисунок 8" descr="Мавзолей в Галикарнас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188640"/>
            <a:ext cx="2808312" cy="1987255"/>
          </a:xfrm>
          <a:prstGeom prst="rect">
            <a:avLst/>
          </a:prstGeom>
        </p:spPr>
      </p:pic>
      <p:pic>
        <p:nvPicPr>
          <p:cNvPr id="10" name="Рисунок 9" descr="Храм Артемиды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176" y="4581128"/>
            <a:ext cx="2736304" cy="1864305"/>
          </a:xfrm>
          <a:prstGeom prst="rect">
            <a:avLst/>
          </a:prstGeom>
        </p:spPr>
      </p:pic>
      <p:pic>
        <p:nvPicPr>
          <p:cNvPr id="11" name="Рисунок 10" descr="Пирамида Хеопс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2420888"/>
            <a:ext cx="2798440" cy="1828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1560" y="213285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Статуя  Зевса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84168" y="2060848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Мавзолей  в  </a:t>
            </a:r>
            <a:r>
              <a:rPr lang="ru-RU" dirty="0" err="1" smtClean="0"/>
              <a:t>Галикарнасе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72200" y="41490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Пирамида  Хеопса.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44208" y="6381328"/>
            <a:ext cx="187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Храм  Артемиды.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-1" y="4293096"/>
            <a:ext cx="349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Висячие  сады  Семирамиды.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91880" y="60932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Колосс  Родосский.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2" y="6453336"/>
            <a:ext cx="287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Александрийский  маяк.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276872"/>
            <a:ext cx="1008112" cy="1340395"/>
          </a:xfrm>
          <a:prstGeom prst="rect">
            <a:avLst/>
          </a:prstGeom>
        </p:spPr>
      </p:pic>
      <p:pic>
        <p:nvPicPr>
          <p:cNvPr id="3" name="Рисунок 2" descr="7. маку-Пикчу . город  среди облак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276872"/>
            <a:ext cx="1567742" cy="208823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Рисунок 3" descr="7. петра. иордания. город в скала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60648"/>
            <a:ext cx="2520280" cy="223224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Рисунок 5" descr="7. Статуя Христа в бразили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941168"/>
            <a:ext cx="2112235" cy="158417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Рисунок 6" descr="7. Чичен- Иц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3645024"/>
            <a:ext cx="2208245" cy="252028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Рисунок 7" descr="7.коллизей в рим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260648"/>
            <a:ext cx="2736304" cy="169390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Рисунок 8" descr="7.великая китайская стен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55776" y="3861048"/>
            <a:ext cx="3965523" cy="252028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707904" y="2924944"/>
            <a:ext cx="543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ЧУДЕС   НОВОГО   МИРА.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453336"/>
            <a:ext cx="2626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Статуя Христа. Бразилия.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4380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Великая  китайская  стена.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2420888"/>
            <a:ext cx="212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Тадж-Махал. Индия</a:t>
            </a:r>
          </a:p>
          <a:p>
            <a:endParaRPr lang="en-US" dirty="0"/>
          </a:p>
        </p:txBody>
      </p:sp>
      <p:pic>
        <p:nvPicPr>
          <p:cNvPr id="15" name="Рисунок 14" descr="7.Тадж - Махал Индия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44208" y="260648"/>
            <a:ext cx="2448272" cy="216182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3563888" y="2492896"/>
            <a:ext cx="278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Город  Петру. Иордания.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5576" y="1916832"/>
            <a:ext cx="1514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Колизей. Рим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60232" y="6309320"/>
            <a:ext cx="241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Чичен</a:t>
            </a:r>
            <a:r>
              <a:rPr lang="ru-RU" dirty="0" smtClean="0"/>
              <a:t> – </a:t>
            </a:r>
            <a:r>
              <a:rPr lang="ru-RU" dirty="0" err="1" smtClean="0"/>
              <a:t>Ица</a:t>
            </a:r>
            <a:r>
              <a:rPr lang="ru-RU" dirty="0" smtClean="0"/>
              <a:t>. Мексика.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293096"/>
            <a:ext cx="248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Маку – </a:t>
            </a:r>
            <a:r>
              <a:rPr lang="ru-RU" dirty="0" err="1" smtClean="0"/>
              <a:t>Пикчу</a:t>
            </a:r>
            <a:r>
              <a:rPr lang="ru-RU" dirty="0" smtClean="0"/>
              <a:t>. Перу.</a:t>
            </a:r>
          </a:p>
          <a:p>
            <a:pPr algn="ctr"/>
            <a:r>
              <a:rPr lang="ru-RU" dirty="0" smtClean="0"/>
              <a:t>Город под облаками.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 россии. Столбы выветри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2780928"/>
            <a:ext cx="2336619" cy="1559693"/>
          </a:xfrm>
          <a:prstGeom prst="rect">
            <a:avLst/>
          </a:prstGeom>
        </p:spPr>
      </p:pic>
      <p:pic>
        <p:nvPicPr>
          <p:cNvPr id="3" name="Рисунок 2" descr="7. россии Собор Василия блаженно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88640"/>
            <a:ext cx="1390992" cy="2088232"/>
          </a:xfrm>
          <a:prstGeom prst="rect">
            <a:avLst/>
          </a:prstGeom>
        </p:spPr>
      </p:pic>
      <p:pic>
        <p:nvPicPr>
          <p:cNvPr id="4" name="Рисунок 3" descr="7 чудес Росии долина гейзеров на камачатк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581128"/>
            <a:ext cx="3168352" cy="1800200"/>
          </a:xfrm>
          <a:prstGeom prst="rect">
            <a:avLst/>
          </a:prstGeom>
        </p:spPr>
      </p:pic>
      <p:pic>
        <p:nvPicPr>
          <p:cNvPr id="6" name="Рисунок 5" descr="7 чудес россии. мать -Роди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90896" y="188640"/>
            <a:ext cx="1944216" cy="1944216"/>
          </a:xfrm>
          <a:prstGeom prst="rect">
            <a:avLst/>
          </a:prstGeom>
        </p:spPr>
      </p:pic>
      <p:pic>
        <p:nvPicPr>
          <p:cNvPr id="7" name="Рисунок 6" descr="7.России. Петергоф, Санкт-петербург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88640"/>
            <a:ext cx="4401817" cy="1656184"/>
          </a:xfrm>
          <a:prstGeom prst="rect">
            <a:avLst/>
          </a:prstGeom>
        </p:spPr>
      </p:pic>
      <p:pic>
        <p:nvPicPr>
          <p:cNvPr id="8" name="Рисунок 7" descr="7чудес россии. байкал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2204864"/>
            <a:ext cx="2664296" cy="1944216"/>
          </a:xfrm>
          <a:prstGeom prst="rect">
            <a:avLst/>
          </a:prstGeom>
        </p:spPr>
      </p:pic>
      <p:pic>
        <p:nvPicPr>
          <p:cNvPr id="9" name="Рисунок 8" descr="7юроссии. Эльбрус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27984" y="4797152"/>
            <a:ext cx="4468165" cy="1728192"/>
          </a:xfrm>
          <a:prstGeom prst="rect">
            <a:avLst/>
          </a:prstGeom>
        </p:spPr>
      </p:pic>
      <p:pic>
        <p:nvPicPr>
          <p:cNvPr id="10" name="Рисунок 9" descr="8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31840" y="2492896"/>
            <a:ext cx="1156364" cy="20162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95936" y="3140968"/>
            <a:ext cx="23762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ЧУДЕС</a:t>
            </a:r>
            <a:b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РОССИИ.</a:t>
            </a:r>
            <a:endParaRPr lang="en-US" sz="4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1844824"/>
            <a:ext cx="288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Петергоф. Санкт-Петербург.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16016" y="2204864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Собор Василия </a:t>
            </a:r>
          </a:p>
          <a:p>
            <a:pPr algn="ctr"/>
            <a:r>
              <a:rPr lang="ru-RU" dirty="0" smtClean="0"/>
              <a:t>Блаженного.</a:t>
            </a:r>
          </a:p>
          <a:p>
            <a:pPr algn="ctr"/>
            <a:r>
              <a:rPr lang="ru-RU" dirty="0" smtClean="0"/>
              <a:t>Москва.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48264" y="2060848"/>
            <a:ext cx="1742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Мамаев курган.</a:t>
            </a:r>
          </a:p>
          <a:p>
            <a:pPr algn="ctr"/>
            <a:r>
              <a:rPr lang="ru-RU" dirty="0" smtClean="0"/>
              <a:t>Волгоград.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3568" y="41490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Озеро  Байкал.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8" y="6453336"/>
            <a:ext cx="3180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Долина гейзеров на Камчатке.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16016" y="645333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Гора  Эльбрус  на Кавказе.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516216" y="4365104"/>
            <a:ext cx="2313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Выветренные  камни.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yjn.jpg"/>
          <p:cNvPicPr>
            <a:picLocks noChangeAspect="1"/>
          </p:cNvPicPr>
          <p:nvPr/>
        </p:nvPicPr>
        <p:blipFill>
          <a:blip r:embed="rId2" cstate="print"/>
          <a:srcRect r="15269"/>
          <a:stretch>
            <a:fillRect/>
          </a:stretch>
        </p:blipFill>
        <p:spPr>
          <a:xfrm>
            <a:off x="251520" y="620688"/>
            <a:ext cx="3995936" cy="1656184"/>
          </a:xfrm>
          <a:prstGeom prst="rect">
            <a:avLst/>
          </a:prstGeom>
        </p:spPr>
      </p:pic>
      <p:pic>
        <p:nvPicPr>
          <p:cNvPr id="3" name="Рисунок 2" descr="7цветов радуг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564904"/>
            <a:ext cx="2926080" cy="1947672"/>
          </a:xfrm>
          <a:prstGeom prst="rect">
            <a:avLst/>
          </a:prstGeom>
        </p:spPr>
      </p:pic>
      <p:pic>
        <p:nvPicPr>
          <p:cNvPr id="5" name="Рисунок 4" descr="7lyt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725144"/>
            <a:ext cx="2952328" cy="1911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0"/>
            <a:ext cx="3836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  чего  ещё  существует  7?</a:t>
            </a:r>
            <a:endParaRPr lang="en-US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332656"/>
            <a:ext cx="44279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 числом семь связано множество загадок, примет, пословиц, поговорок.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В недавно вышедшей книге «Пословицы и поговорки» есть даже специальная главка «Семьдесят семь о семи», где приведено семьдесят семь пословиц, содержащих цифру семь.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На самом же деле их многие сотни. </a:t>
            </a:r>
          </a:p>
          <a:p>
            <a:pPr algn="just"/>
            <a:r>
              <a:rPr lang="ru-RU" dirty="0" smtClean="0"/>
              <a:t>Вот только некоторые; 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«Семи пядей во лбу», 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«У семи нянек дитя, без глазу»,</a:t>
            </a:r>
          </a:p>
          <a:p>
            <a:pPr algn="just"/>
            <a:r>
              <a:rPr lang="ru-RU" b="1" dirty="0" smtClean="0"/>
              <a:t> 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«Семь раз отмерь, один отрежь», 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«Один с сошкой, семеро с ложкой»,</a:t>
            </a:r>
          </a:p>
          <a:p>
            <a:pPr algn="just"/>
            <a:r>
              <a:rPr lang="ru-RU" b="1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«Для любимого дружка семь верст не околица», </a:t>
            </a:r>
          </a:p>
          <a:p>
            <a:pPr algn="just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«За семь верст киселя хлебать»,</a:t>
            </a:r>
          </a:p>
          <a:p>
            <a:pPr algn="just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«Семь бед — один ответ», 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«За семью морями»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«За семью печатями»</a:t>
            </a:r>
            <a:r>
              <a:rPr lang="ru-RU" dirty="0" smtClean="0"/>
              <a:t>и т</a:t>
            </a:r>
            <a:r>
              <a:rPr lang="ru-RU" i="1" dirty="0" smtClean="0"/>
              <a:t>. </a:t>
            </a:r>
            <a:r>
              <a:rPr lang="ru-RU" dirty="0" smtClean="0"/>
              <a:t>д.</a:t>
            </a:r>
          </a:p>
          <a:p>
            <a:pPr algn="ctr"/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8" name="Picture 2" descr="http://t1.gstatic.com/images?q=tbn:ANd9GcR39uK8tZ3sh65j25CH2tzkbHPTpyz-cHvTZvPc1hTtvR6eVgYjL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501008"/>
            <a:ext cx="1151325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 51 число7.jpg"/>
          <p:cNvPicPr>
            <a:picLocks noChangeAspect="1"/>
          </p:cNvPicPr>
          <p:nvPr/>
        </p:nvPicPr>
        <p:blipFill>
          <a:blip r:embed="rId2" cstate="print"/>
          <a:srcRect l="1972" t="3274" r="30789" b="10500"/>
          <a:stretch>
            <a:fillRect/>
          </a:stretch>
        </p:blipFill>
        <p:spPr>
          <a:xfrm>
            <a:off x="2555776" y="260648"/>
            <a:ext cx="3564000" cy="5746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194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Company, 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хозяин</cp:lastModifiedBy>
  <cp:revision>18</cp:revision>
  <dcterms:created xsi:type="dcterms:W3CDTF">2011-10-02T17:20:23Z</dcterms:created>
  <dcterms:modified xsi:type="dcterms:W3CDTF">2018-03-15T17:55:02Z</dcterms:modified>
</cp:coreProperties>
</file>