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1DCFF06-C773-4850-80D1-BB444E147E9A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93D4CA6-C37B-49C5-818D-81FB4AFB6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33B3-9818-44DA-9F84-43C8F70E43E0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B1CEF-F697-4D54-B944-09289C1E5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C794-B742-4F8E-B344-00A89F12D418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831E7-EF1F-4467-9AA6-B7950D49C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EEFD8-AEB6-406B-AA57-D34A20EFDB23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EC33F-1B36-42E8-B4A7-0F651B835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9FED18-A151-46A0-985E-57CE68803F1C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2CED6-C897-4164-A395-8E6910766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2BCB6F-0F45-4207-8A6B-DE3DB2D8F7B2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E91B7B-1AD1-42B3-8C32-69FE0C12F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408035-4577-4CA3-8C85-4F489970A309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98C35E-0E12-486B-8BEA-96E07834B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8DEC57-CD83-4115-A782-DEA6B757CD56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41929C-58A3-4E0D-A4ED-83B6E9230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6E8E3-983D-463C-BCFA-0FD9F7996C4D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D55E6-FCCF-4E85-BB34-FD2163D55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27383F-E03F-4DE3-9E76-4CFB693EEB59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F8F64A-4FC8-4403-B15D-641506E24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4D2ECC-9D87-40F2-81AE-F582E6EA5E9A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FCCC1A-B66E-41F7-8A28-598D8CD1E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39165AF-8755-4D8B-A1C6-B07541FDF9D2}" type="datetimeFigureOut">
              <a:rPr lang="ru-RU"/>
              <a:pPr>
                <a:defRPr/>
              </a:pPr>
              <a:t>24.01.2018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C8CF6F-27C5-4626-B2B4-CFF7240D8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3" r:id="rId2"/>
    <p:sldLayoutId id="2147483865" r:id="rId3"/>
    <p:sldLayoutId id="2147483866" r:id="rId4"/>
    <p:sldLayoutId id="2147483867" r:id="rId5"/>
    <p:sldLayoutId id="2147483868" r:id="rId6"/>
    <p:sldLayoutId id="2147483862" r:id="rId7"/>
    <p:sldLayoutId id="2147483869" r:id="rId8"/>
    <p:sldLayoutId id="2147483870" r:id="rId9"/>
    <p:sldLayoutId id="2147483861" r:id="rId10"/>
    <p:sldLayoutId id="21474838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062912" cy="1470025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6600" dirty="0" smtClean="0"/>
              <a:t>Спорт-это</a:t>
            </a:r>
            <a:r>
              <a:rPr lang="ru-RU" dirty="0" smtClean="0"/>
              <a:t> </a:t>
            </a:r>
            <a:r>
              <a:rPr lang="ru-RU" sz="6600" dirty="0" smtClean="0"/>
              <a:t>сила</a:t>
            </a:r>
            <a:endParaRPr lang="ru-RU" sz="66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4437063"/>
            <a:ext cx="8062913" cy="1752600"/>
          </a:xfrm>
        </p:spPr>
        <p:txBody>
          <a:bodyPr/>
          <a:lstStyle/>
          <a:p>
            <a:pPr marR="0" algn="l"/>
            <a:r>
              <a:rPr lang="ru-RU" smtClean="0"/>
              <a:t>Богаткин Дмитрий, </a:t>
            </a:r>
            <a:r>
              <a:rPr lang="ru-RU" smtClean="0">
                <a:latin typeface="Arial" charset="0"/>
              </a:rPr>
              <a:t>средняя </a:t>
            </a:r>
            <a:r>
              <a:rPr lang="ru-RU" smtClean="0"/>
              <a:t>группа «Синички»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18-01-23 at 18.22.1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3543098" cy="629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18-01-23 at 18.22.1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60648"/>
            <a:ext cx="3584996" cy="6373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18-01-23 at 18.17.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4664"/>
            <a:ext cx="3281561" cy="5905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18-01-23 at 18.17.1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4443958" cy="5925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18-01-23 at 18.15.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3080940" cy="5477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18-01-23 at 18.16.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096344" cy="5504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18-01-23 at 18.22.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3512988" cy="6245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18-01-23 at 18.16.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0648"/>
            <a:ext cx="3497585" cy="6217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539750" y="2492375"/>
            <a:ext cx="33845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Lucida Sans Unicode" pitchFamily="34" charset="0"/>
              </a:rPr>
              <a:t>Спасибо за внимание </a:t>
            </a:r>
            <a:r>
              <a:rPr lang="ru-RU" sz="4000">
                <a:latin typeface="Lucida Sans Unicode" pitchFamily="34" charset="0"/>
                <a:sym typeface="Wingdings" pitchFamily="2" charset="2"/>
              </a:rPr>
              <a:t></a:t>
            </a:r>
            <a:endParaRPr lang="ru-RU" sz="4000">
              <a:latin typeface="Lucida Sans Unicode" pitchFamily="34" charset="0"/>
            </a:endParaRPr>
          </a:p>
        </p:txBody>
      </p:sp>
      <p:pic>
        <p:nvPicPr>
          <p:cNvPr id="6" name="Рисунок 5" descr="WhatsApp Image 2018-01-23 at 18.22.1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48680"/>
            <a:ext cx="3199856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8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6</vt:i4>
      </vt:variant>
    </vt:vector>
  </HeadingPairs>
  <TitlesOfParts>
    <vt:vector size="21" baseType="lpstr">
      <vt:lpstr>Lucida Sans Unicode</vt:lpstr>
      <vt:lpstr>Arial</vt:lpstr>
      <vt:lpstr>Wingdings 3</vt:lpstr>
      <vt:lpstr>Verdana</vt:lpstr>
      <vt:lpstr>Wingdings 2</vt:lpstr>
      <vt:lpstr>Calibri</vt:lpstr>
      <vt:lpstr>Wingdings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5</cp:revision>
  <dcterms:created xsi:type="dcterms:W3CDTF">2018-01-23T13:04:49Z</dcterms:created>
  <dcterms:modified xsi:type="dcterms:W3CDTF">2018-01-24T11:34:47Z</dcterms:modified>
</cp:coreProperties>
</file>