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Override3.xml" ContentType="application/vnd.openxmlformats-officedocument.themeOverride+xml"/>
  <Override PartName="/ppt/theme/themeOverride4.xml" ContentType="application/vnd.openxmlformats-officedocument.themeOverride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52" r:id="rId1"/>
  </p:sldMasterIdLst>
  <p:sldIdLst>
    <p:sldId id="256" r:id="rId2"/>
    <p:sldId id="257" r:id="rId3"/>
    <p:sldId id="258" r:id="rId4"/>
    <p:sldId id="261" r:id="rId5"/>
    <p:sldId id="259" r:id="rId6"/>
    <p:sldId id="260" r:id="rId7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27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ый треугольник 9"/>
          <p:cNvSpPr/>
          <p:nvPr/>
        </p:nvSpPr>
        <p:spPr>
          <a:xfrm>
            <a:off x="0" y="4664075"/>
            <a:ext cx="9150350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grpSp>
        <p:nvGrpSpPr>
          <p:cNvPr id="5" name="Группа 1"/>
          <p:cNvGrpSpPr>
            <a:grpSpLocks/>
          </p:cNvGrpSpPr>
          <p:nvPr/>
        </p:nvGrpSpPr>
        <p:grpSpPr bwMode="auto">
          <a:xfrm>
            <a:off x="-3175" y="4953000"/>
            <a:ext cx="9147175" cy="1911350"/>
            <a:chOff x="-3765" y="4832896"/>
            <a:chExt cx="9147765" cy="2032192"/>
          </a:xfrm>
        </p:grpSpPr>
        <p:sp>
          <p:nvSpPr>
            <p:cNvPr id="6" name="Полилиния 6"/>
            <p:cNvSpPr>
              <a:spLocks/>
            </p:cNvSpPr>
            <p:nvPr/>
          </p:nvSpPr>
          <p:spPr bwMode="auto">
            <a:xfrm>
              <a:off x="1687032" y="4832896"/>
              <a:ext cx="7456968" cy="51817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>
              <a:extLst/>
            </a:lstStyle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7" name="Полилиния 7"/>
            <p:cNvSpPr>
              <a:spLocks/>
            </p:cNvSpPr>
            <p:nvPr/>
          </p:nvSpPr>
          <p:spPr bwMode="auto">
            <a:xfrm>
              <a:off x="35926" y="5135025"/>
              <a:ext cx="9108074" cy="838869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>
              <a:extLst/>
            </a:lstStyle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8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extLst/>
            </a:lstStyle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cxnSp>
          <p:nvCxnSpPr>
            <p:cNvPr id="10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anchor="b"/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11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81DCFF06-C773-4850-80D1-BB444E147E9A}" type="datetimeFigureOut">
              <a:rPr lang="ru-RU"/>
              <a:pPr>
                <a:defRPr/>
              </a:pPr>
              <a:t>24.01.2018</a:t>
            </a:fld>
            <a:endParaRPr lang="ru-RU"/>
          </a:p>
        </p:txBody>
      </p:sp>
      <p:sp>
        <p:nvSpPr>
          <p:cNvPr id="12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13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293D4CA6-C37B-49C5-818D-81FB4AFB6A8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3133B3-9818-44DA-9F84-43C8F70E43E0}" type="datetimeFigureOut">
              <a:rPr lang="ru-RU"/>
              <a:pPr>
                <a:defRPr/>
              </a:pPr>
              <a:t>24.01.2018</a:t>
            </a:fld>
            <a:endParaRPr lang="ru-RU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8B1CEF-F697-4D54-B944-09289C1E5AF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AEC794-B742-4F8E-B344-00A89F12D418}" type="datetimeFigureOut">
              <a:rPr lang="ru-RU"/>
              <a:pPr>
                <a:defRPr/>
              </a:pPr>
              <a:t>24.01.2018</a:t>
            </a:fld>
            <a:endParaRPr lang="ru-RU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1831E7-EF1F-4467-9AA6-B7950D49CC0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6EEFD8-AEB6-406B-AA57-D34A20EFDB23}" type="datetimeFigureOut">
              <a:rPr lang="ru-RU"/>
              <a:pPr>
                <a:defRPr/>
              </a:pPr>
              <a:t>24.01.2018</a:t>
            </a:fld>
            <a:endParaRPr lang="ru-RU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8EC33F-1B36-42E8-B4A7-0F651B83598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ашивка 6"/>
          <p:cNvSpPr/>
          <p:nvPr/>
        </p:nvSpPr>
        <p:spPr>
          <a:xfrm>
            <a:off x="3636963" y="3005138"/>
            <a:ext cx="182562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Нашивка 7"/>
          <p:cNvSpPr/>
          <p:nvPr/>
        </p:nvSpPr>
        <p:spPr>
          <a:xfrm>
            <a:off x="3449638" y="3005138"/>
            <a:ext cx="18415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anchor="b"/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C79FED18-A151-46A0-985E-57CE68803F1C}" type="datetimeFigureOut">
              <a:rPr lang="ru-RU"/>
              <a:pPr>
                <a:defRPr/>
              </a:pPr>
              <a:t>24.01.2018</a:t>
            </a:fld>
            <a:endParaRPr lang="ru-RU"/>
          </a:p>
        </p:txBody>
      </p:sp>
      <p:sp>
        <p:nvSpPr>
          <p:cNvPr id="7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7DA2CED6-C897-4164-A395-8E691076601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442BCB6F-0F45-4207-8A6B-DE3DB2D8F7B2}" type="datetimeFigureOut">
              <a:rPr lang="ru-RU"/>
              <a:pPr>
                <a:defRPr/>
              </a:pPr>
              <a:t>24.01.2018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3DE91B7B-1AD1-42B3-8C32-69FE0C12FE5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/>
          <a:lstStyle>
            <a:lvl1pPr>
              <a:defRPr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AE408035-4577-4CA3-8C85-4F489970A309}" type="datetimeFigureOut">
              <a:rPr lang="ru-RU"/>
              <a:pPr>
                <a:defRPr/>
              </a:pPr>
              <a:t>24.01.2018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3598C35E-0E12-486B-8BEA-96E07834BCB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FB8DEC57-CD83-4115-A782-DEA6B757CD56}" type="datetimeFigureOut">
              <a:rPr lang="ru-RU"/>
              <a:pPr>
                <a:defRPr/>
              </a:pPr>
              <a:t>24.01.2018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9741929C-58A3-4E0D-A4ED-83B6E92309D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56E8E3-983D-463C-BCFA-0FD9F7996C4D}" type="datetimeFigureOut">
              <a:rPr lang="ru-RU"/>
              <a:pPr>
                <a:defRPr/>
              </a:pPr>
              <a:t>24.01.2018</a:t>
            </a:fld>
            <a:endParaRPr lang="ru-RU"/>
          </a:p>
        </p:txBody>
      </p:sp>
      <p:sp>
        <p:nvSpPr>
          <p:cNvPr id="3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8D55E6-FCCF-4E85-BB34-FD2163D5542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7C27383F-E03F-4DE3-9E76-4CFB693EEB59}" type="datetimeFigureOut">
              <a:rPr lang="ru-RU"/>
              <a:pPr>
                <a:defRPr/>
              </a:pPr>
              <a:t>24.01.2018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BCF8F64A-4FC8-4403-B15D-641506E24BF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олилиния 7"/>
          <p:cNvSpPr>
            <a:spLocks/>
          </p:cNvSpPr>
          <p:nvPr/>
        </p:nvSpPr>
        <p:spPr bwMode="auto">
          <a:xfrm>
            <a:off x="500063" y="5945188"/>
            <a:ext cx="4940300" cy="9207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6" name="Полилиния 8"/>
          <p:cNvSpPr>
            <a:spLocks/>
          </p:cNvSpPr>
          <p:nvPr/>
        </p:nvSpPr>
        <p:spPr bwMode="auto">
          <a:xfrm>
            <a:off x="485775" y="5938838"/>
            <a:ext cx="3690938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7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cxnSp>
        <p:nvCxnSpPr>
          <p:cNvPr id="8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Нашивка 11"/>
          <p:cNvSpPr/>
          <p:nvPr/>
        </p:nvSpPr>
        <p:spPr>
          <a:xfrm>
            <a:off x="8664575" y="4987925"/>
            <a:ext cx="182563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" name="Нашивка 12"/>
          <p:cNvSpPr/>
          <p:nvPr/>
        </p:nvSpPr>
        <p:spPr>
          <a:xfrm>
            <a:off x="8477250" y="4987925"/>
            <a:ext cx="182563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tIns="0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extLst/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1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514D2ECC-9D87-40F2-81AE-F582E6EA5E9A}" type="datetimeFigureOut">
              <a:rPr lang="ru-RU"/>
              <a:pPr>
                <a:defRPr/>
              </a:pPr>
              <a:t>24.01.2018</a:t>
            </a:fld>
            <a:endParaRPr lang="ru-RU"/>
          </a:p>
        </p:txBody>
      </p:sp>
      <p:sp>
        <p:nvSpPr>
          <p:cNvPr id="12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13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9FFCCC1A-B66E-41F7-8A28-598D8CD1E1A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500063" y="5945188"/>
            <a:ext cx="4940300" cy="9207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485775" y="5938838"/>
            <a:ext cx="3690938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33" name="Текст 29"/>
          <p:cNvSpPr>
            <a:spLocks noGrp="1"/>
          </p:cNvSpPr>
          <p:nvPr>
            <p:ph type="body" idx="1"/>
          </p:nvPr>
        </p:nvSpPr>
        <p:spPr bwMode="auto">
          <a:xfrm>
            <a:off x="457200" y="1481138"/>
            <a:ext cx="822960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825" y="6408738"/>
            <a:ext cx="1919288" cy="365125"/>
          </a:xfrm>
          <a:prstGeom prst="rect">
            <a:avLst/>
          </a:prstGeom>
        </p:spPr>
        <p:txBody>
          <a:bodyPr vert="horz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 smtClean="0">
                <a:solidFill>
                  <a:schemeClr val="tx1"/>
                </a:solidFill>
                <a:latin typeface="+mn-lt"/>
              </a:defRPr>
            </a:lvl1pPr>
            <a:extLst/>
          </a:lstStyle>
          <a:p>
            <a:pPr>
              <a:defRPr/>
            </a:pPr>
            <a:fld id="{F39165AF-8755-4D8B-A1C6-B07541FDF9D2}" type="datetimeFigureOut">
              <a:rPr lang="ru-RU"/>
              <a:pPr>
                <a:defRPr/>
              </a:pPr>
              <a:t>24.01.2018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79913" y="6408738"/>
            <a:ext cx="2351087" cy="365125"/>
          </a:xfrm>
          <a:prstGeom prst="rect">
            <a:avLst/>
          </a:prstGeom>
        </p:spPr>
        <p:txBody>
          <a:bodyPr vert="horz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>
                <a:solidFill>
                  <a:schemeClr val="tx1"/>
                </a:solidFill>
                <a:latin typeface="+mn-lt"/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113" y="6408738"/>
            <a:ext cx="366712" cy="365125"/>
          </a:xfrm>
          <a:prstGeom prst="rect">
            <a:avLst/>
          </a:prstGeom>
        </p:spPr>
        <p:txBody>
          <a:bodyPr vert="horz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 b="0" smtClean="0">
                <a:solidFill>
                  <a:schemeClr val="tx1"/>
                </a:solidFill>
                <a:latin typeface="+mn-lt"/>
              </a:defRPr>
            </a:lvl1pPr>
            <a:extLst/>
          </a:lstStyle>
          <a:p>
            <a:pPr>
              <a:defRPr/>
            </a:pPr>
            <a:fld id="{A0C8CF6F-27C5-4626-B2B4-CFF7240D871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64" r:id="rId1"/>
    <p:sldLayoutId id="2147483863" r:id="rId2"/>
    <p:sldLayoutId id="2147483865" r:id="rId3"/>
    <p:sldLayoutId id="2147483866" r:id="rId4"/>
    <p:sldLayoutId id="2147483867" r:id="rId5"/>
    <p:sldLayoutId id="2147483868" r:id="rId6"/>
    <p:sldLayoutId id="2147483862" r:id="rId7"/>
    <p:sldLayoutId id="2147483869" r:id="rId8"/>
    <p:sldLayoutId id="2147483870" r:id="rId9"/>
    <p:sldLayoutId id="2147483861" r:id="rId10"/>
    <p:sldLayoutId id="2147483860" r:id="rId11"/>
  </p:sldLayoutIdLst>
  <p:txStyles>
    <p:titleStyle>
      <a:lvl1pPr algn="l" rtl="0" fontAlgn="base">
        <a:spcBef>
          <a:spcPct val="0"/>
        </a:spcBef>
        <a:spcAft>
          <a:spcPct val="0"/>
        </a:spcAft>
        <a:defRPr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9pPr>
      <a:extLst/>
    </p:titleStyle>
    <p:bodyStyle>
      <a:lvl1pPr marL="365125" indent="-255588" algn="l" rtl="0" fontAlgn="base">
        <a:spcBef>
          <a:spcPts val="400"/>
        </a:spcBef>
        <a:spcAft>
          <a:spcPct val="0"/>
        </a:spcAft>
        <a:buClr>
          <a:schemeClr val="accent1"/>
        </a:buClr>
        <a:buSzPct val="68000"/>
        <a:buFont typeface="Wingdings 3" pitchFamily="18" charset="2"/>
        <a:buChar char=""/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0713" indent="-228600" algn="l" rtl="0" fontAlgn="base">
        <a:spcBef>
          <a:spcPts val="325"/>
        </a:spcBef>
        <a:spcAft>
          <a:spcPct val="0"/>
        </a:spcAft>
        <a:buClr>
          <a:schemeClr val="accent1"/>
        </a:buClr>
        <a:buFont typeface="Verdana" pitchFamily="34" charset="0"/>
        <a:buChar char="◦"/>
        <a:defRPr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8838" indent="-228600" algn="l" rtl="0" fontAlgn="base">
        <a:spcBef>
          <a:spcPts val="350"/>
        </a:spcBef>
        <a:spcAft>
          <a:spcPct val="0"/>
        </a:spcAft>
        <a:buClr>
          <a:schemeClr val="accent2"/>
        </a:buClr>
        <a:buSzPct val="100000"/>
        <a:buFont typeface="Wingdings 2" pitchFamily="18" charset="2"/>
        <a:buChar char="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fontAlgn="base">
        <a:spcBef>
          <a:spcPts val="350"/>
        </a:spcBef>
        <a:spcAft>
          <a:spcPct val="0"/>
        </a:spcAft>
        <a:buClr>
          <a:schemeClr val="accent2"/>
        </a:buClr>
        <a:buFont typeface="Wingdings 2" pitchFamily="18" charset="2"/>
        <a:buChar char="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fontAlgn="base">
        <a:spcBef>
          <a:spcPts val="350"/>
        </a:spcBef>
        <a:spcAft>
          <a:spcPct val="0"/>
        </a:spcAft>
        <a:buClr>
          <a:schemeClr val="accent2"/>
        </a:buClr>
        <a:buFont typeface="Wingdings 2" pitchFamily="18" charset="2"/>
        <a:buChar char="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51520" y="1268760"/>
            <a:ext cx="8062912" cy="1470025"/>
          </a:xfrm>
        </p:spPr>
        <p:txBody>
          <a:bodyPr/>
          <a:lstStyle/>
          <a:p>
            <a:pPr algn="l" fontAlgn="auto">
              <a:spcAft>
                <a:spcPts val="0"/>
              </a:spcAft>
              <a:defRPr/>
            </a:pPr>
            <a:r>
              <a:rPr lang="ru-RU" sz="6600" dirty="0" smtClean="0"/>
              <a:t>Спорт-это</a:t>
            </a:r>
            <a:r>
              <a:rPr lang="ru-RU" dirty="0" smtClean="0"/>
              <a:t> </a:t>
            </a:r>
            <a:r>
              <a:rPr lang="ru-RU" sz="6600" dirty="0" smtClean="0"/>
              <a:t>сила</a:t>
            </a:r>
            <a:endParaRPr lang="ru-RU" sz="6600" dirty="0"/>
          </a:p>
        </p:txBody>
      </p:sp>
      <p:sp>
        <p:nvSpPr>
          <p:cNvPr id="13314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0825" y="4437063"/>
            <a:ext cx="8062913" cy="1752600"/>
          </a:xfrm>
        </p:spPr>
        <p:txBody>
          <a:bodyPr/>
          <a:lstStyle/>
          <a:p>
            <a:pPr marR="0" algn="l"/>
            <a:r>
              <a:rPr lang="ru-RU" smtClean="0"/>
              <a:t>Богаткин Дмитрий, </a:t>
            </a:r>
            <a:r>
              <a:rPr lang="ru-RU" smtClean="0">
                <a:latin typeface="Arial" charset="0"/>
              </a:rPr>
              <a:t>средняя </a:t>
            </a:r>
            <a:r>
              <a:rPr lang="ru-RU" smtClean="0"/>
              <a:t>группа «Синички»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WhatsApp Image 2018-01-23 at 18.22.10.jpe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99592" y="260648"/>
            <a:ext cx="3543098" cy="629884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 descr="WhatsApp Image 2018-01-23 at 18.22.11.jpe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076056" y="260648"/>
            <a:ext cx="3584996" cy="637332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WhatsApp Image 2018-01-23 at 18.17.28.jpe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364088" y="404664"/>
            <a:ext cx="3281561" cy="590589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 descr="WhatsApp Image 2018-01-23 at 18.17.19.jpe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11560" y="404664"/>
            <a:ext cx="4443958" cy="592527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WhatsApp Image 2018-01-23 at 18.15.57.jpe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619672" y="476672"/>
            <a:ext cx="3080940" cy="547722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 descr="WhatsApp Image 2018-01-23 at 18.16.03.jpe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932040" y="476672"/>
            <a:ext cx="3096344" cy="550461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WhatsApp Image 2018-01-23 at 18.22.09.jpe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83568" y="260648"/>
            <a:ext cx="3512988" cy="624531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 descr="WhatsApp Image 2018-01-23 at 18.16.04.jpe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88024" y="260648"/>
            <a:ext cx="3497585" cy="621792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TextBox 4"/>
          <p:cNvSpPr txBox="1">
            <a:spLocks noChangeArrowheads="1"/>
          </p:cNvSpPr>
          <p:nvPr/>
        </p:nvSpPr>
        <p:spPr bwMode="auto">
          <a:xfrm>
            <a:off x="539750" y="2492375"/>
            <a:ext cx="3384550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000">
                <a:latin typeface="Lucida Sans Unicode" pitchFamily="34" charset="0"/>
              </a:rPr>
              <a:t>Спасибо за внимание </a:t>
            </a:r>
            <a:r>
              <a:rPr lang="ru-RU" sz="4000">
                <a:latin typeface="Lucida Sans Unicode" pitchFamily="34" charset="0"/>
                <a:sym typeface="Wingdings" pitchFamily="2" charset="2"/>
              </a:rPr>
              <a:t></a:t>
            </a:r>
            <a:endParaRPr lang="ru-RU" sz="4000">
              <a:latin typeface="Lucida Sans Unicode" pitchFamily="34" charset="0"/>
            </a:endParaRPr>
          </a:p>
        </p:txBody>
      </p:sp>
      <p:pic>
        <p:nvPicPr>
          <p:cNvPr id="6" name="Рисунок 5" descr="WhatsApp Image 2018-01-23 at 18.22.12.jpe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932040" y="548680"/>
            <a:ext cx="3199856" cy="568863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Открытая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2.xml><?xml version="1.0" encoding="utf-8"?>
<a:themeOverride xmlns:a="http://schemas.openxmlformats.org/drawingml/2006/main">
  <a:clrScheme name="Открытая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3.xml><?xml version="1.0" encoding="utf-8"?>
<a:themeOverride xmlns:a="http://schemas.openxmlformats.org/drawingml/2006/main">
  <a:clrScheme name="Открытая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4.xml><?xml version="1.0" encoding="utf-8"?>
<a:themeOverride xmlns:a="http://schemas.openxmlformats.org/drawingml/2006/main">
  <a:clrScheme name="Открытая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82</TotalTime>
  <Words>8</Words>
  <Application>Microsoft Office PowerPoint</Application>
  <PresentationFormat>Экран (4:3)</PresentationFormat>
  <Paragraphs>2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Шаблон оформления</vt:lpstr>
      </vt:variant>
      <vt:variant>
        <vt:i4>8</vt:i4>
      </vt:variant>
      <vt:variant>
        <vt:lpstr>Заголовки слайдов</vt:lpstr>
      </vt:variant>
      <vt:variant>
        <vt:i4>6</vt:i4>
      </vt:variant>
    </vt:vector>
  </HeadingPairs>
  <TitlesOfParts>
    <vt:vector size="21" baseType="lpstr">
      <vt:lpstr>Lucida Sans Unicode</vt:lpstr>
      <vt:lpstr>Arial</vt:lpstr>
      <vt:lpstr>Wingdings 3</vt:lpstr>
      <vt:lpstr>Verdana</vt:lpstr>
      <vt:lpstr>Wingdings 2</vt:lpstr>
      <vt:lpstr>Calibri</vt:lpstr>
      <vt:lpstr>Wingdings</vt:lpstr>
      <vt:lpstr>Открытая</vt:lpstr>
      <vt:lpstr>Открытая</vt:lpstr>
      <vt:lpstr>Открытая</vt:lpstr>
      <vt:lpstr>Открытая</vt:lpstr>
      <vt:lpstr>Открытая</vt:lpstr>
      <vt:lpstr>Открытая</vt:lpstr>
      <vt:lpstr>Открытая</vt:lpstr>
      <vt:lpstr>Открытая</vt:lpstr>
      <vt:lpstr>Слайд 1</vt:lpstr>
      <vt:lpstr>Слайд 2</vt:lpstr>
      <vt:lpstr>Слайд 3</vt:lpstr>
      <vt:lpstr>Слайд 4</vt:lpstr>
      <vt:lpstr>Слайд 5</vt:lpstr>
      <vt:lpstr>Слайд 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Пользователь Windows</dc:creator>
  <cp:lastModifiedBy>User</cp:lastModifiedBy>
  <cp:revision>5</cp:revision>
  <dcterms:created xsi:type="dcterms:W3CDTF">2018-01-23T13:04:49Z</dcterms:created>
  <dcterms:modified xsi:type="dcterms:W3CDTF">2018-01-24T11:34:47Z</dcterms:modified>
</cp:coreProperties>
</file>