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60" r:id="rId14"/>
    <p:sldId id="274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12865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404664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72</a:t>
            </a:r>
            <a:endParaRPr lang="ru-RU" alt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988840"/>
            <a:ext cx="53103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br>
              <a:rPr lang="ru-RU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развития</a:t>
            </a:r>
          </a:p>
          <a:p>
            <a:pPr algn="ctr"/>
            <a:r>
              <a:rPr lang="ru-RU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«Мудрая сова»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Тарасова Е.В.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0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"/>
            <a:ext cx="960573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431" y="-97658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хозяин\Desktop\фото январь 2018 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89040"/>
            <a:ext cx="5184000" cy="29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«Маленький  пользователь»</a:t>
            </a: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панель  помогает  детям узнавать явления природы,  времена года,  нашу планету и многое другое</a:t>
            </a: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хозяин\Desktop\фото январь 2018 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33043"/>
            <a:ext cx="4860000" cy="27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"/>
            <a:ext cx="960573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98116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хозяин\Pictures\2018-01-22 фото январь 2018\фото январь 2018 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88724"/>
            <a:ext cx="2855032" cy="449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980728"/>
            <a:ext cx="5076056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патриотического воспитания  </a:t>
            </a:r>
          </a:p>
          <a:p>
            <a:pPr algn="ctr"/>
            <a:endParaRPr lang="ru-RU" alt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Я –маленький житель </a:t>
            </a: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этим всегда я горжусь</a:t>
            </a:r>
          </a:p>
          <a:p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Познать я хочу очень много </a:t>
            </a:r>
          </a:p>
          <a:p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Стране я своей пригожусь!</a:t>
            </a:r>
          </a:p>
          <a:p>
            <a:pPr algn="ctr"/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8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"/>
            <a:ext cx="960573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99392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хозяин\Desktop\фото детский сад 2017 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76394"/>
            <a:ext cx="4932000" cy="2774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хозяин\Desktop\фото январь 2018 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84" y="3645024"/>
            <a:ext cx="5508000" cy="309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77482"/>
            <a:ext cx="2160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alt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Знайки</a:t>
            </a:r>
            <a:r>
              <a:rPr lang="ru-RU" alt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altLang="ru-RU" sz="24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 космический песок</a:t>
            </a: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космос полетим!</a:t>
            </a: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7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963" y="0"/>
            <a:ext cx="10181794" cy="69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хозяин\Desktop\фото январь 2018 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824000" cy="271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хозяин\Desktop\фото январь 2018 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76" y="1982564"/>
            <a:ext cx="2664000" cy="473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7" y="188640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занимательной математики </a:t>
            </a:r>
            <a:endParaRPr lang="ru-RU" sz="2800" u="sng" dirty="0"/>
          </a:p>
        </p:txBody>
      </p:sp>
      <p:pic>
        <p:nvPicPr>
          <p:cNvPr id="5124" name="Picture 4" descr="C:\Users\хозяин\Desktop\фото январь 2018 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87" y="844912"/>
            <a:ext cx="4500000" cy="253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2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5"/>
            <a:ext cx="10181794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29955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5" y="548680"/>
            <a:ext cx="417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безопасности «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хозяин\Desktop\фото январь 2018 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58277"/>
            <a:ext cx="2736000" cy="486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5344" y="1844824"/>
            <a:ext cx="3708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быть в опасности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Познаём все правила по безопасности! 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C:\Users\хозяин\Pictures\2017-10-29 фото октябрь 2017\фото октябрь 2017 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9975"/>
            <a:ext cx="3321000" cy="59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хозяин\Pictures\2017-10-29 фото октябрь 2017\фото октябрь 2017 2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259"/>
            <a:ext cx="3780000" cy="212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2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5"/>
            <a:ext cx="10181794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60648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3" y="476672"/>
            <a:ext cx="5695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маленький друг,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можешь всё знать,  И в школе учиться только на «5» !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хозяин\Pictures\2017-10-29 фото октябрь 2017\фото октябрь 2017 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7" y="3042936"/>
            <a:ext cx="6080000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5"/>
            <a:ext cx="10181794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83214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5400" y="1124744"/>
            <a:ext cx="6606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Детство-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каждодневное открытие мира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поэтому, надо сделать так, чтобы оно стало познанием  человека и Отечества, их красоты и величия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4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5"/>
            <a:ext cx="10181794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175569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развитие</a:t>
            </a:r>
            <a:r>
              <a:rPr lang="ru-RU" sz="32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1196753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любознательности и познавательной мотивации;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действий, становление сознания;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и творческой активности;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себе,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других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людях, объектах окружающего мира, их свойствах и т.д.;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планете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Земля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общем доме людей, об особенностях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народов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"/>
            <a:ext cx="960573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17610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7408" y="332656"/>
            <a:ext cx="6750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задач образовательной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области «Познавательное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 № 10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«Ласточки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организованы следующие центры: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«Занимательная математика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патриотического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развивающих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на ИП,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познавательного-исследовательского  развития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«Хочу всё знать».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0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09" y="-102556"/>
            <a:ext cx="960573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71400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373306"/>
            <a:ext cx="487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3840"/>
              </a:lnSpc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познавательного развития </a:t>
            </a: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840"/>
              </a:lnSpc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Мудрая сова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942966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            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 процессов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 путем активизации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творческой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исследовательской деятельности,  формирования основ целостного мировидения</a:t>
            </a:r>
            <a:r>
              <a:rPr lang="ru-RU" altLang="ru-RU" sz="2400" dirty="0"/>
              <a:t>.</a:t>
            </a:r>
          </a:p>
        </p:txBody>
      </p:sp>
      <p:pic>
        <p:nvPicPr>
          <p:cNvPr id="6" name="Picture 2" descr="C:\Users\хозяин\Pictures\2018-01-22 фото январь 2018\фото январь 2018 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5" y="2952288"/>
            <a:ext cx="2442506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3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730" y="-23876"/>
            <a:ext cx="960573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99392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дошкольного образования (ФГОС ДО, п.4.6)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1574609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любознательность,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задает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</a:t>
            </a:r>
            <a:endParaRPr lang="ru-RU" alt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наблюдать, экспериментировать;</a:t>
            </a:r>
          </a:p>
          <a:p>
            <a:pPr>
              <a:spcBef>
                <a:spcPct val="0"/>
              </a:spcBef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обладает начальными знаниями о себе, о природном и социальном мире, в котором он живет;  </a:t>
            </a:r>
          </a:p>
          <a:p>
            <a:pPr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обладает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элементарными представлениями из области живой природы, естествознания, математики, истории и т.п.;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к принятию </a:t>
            </a:r>
            <a:endParaRPr lang="ru-RU" alt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решений, опираясь на свои </a:t>
            </a:r>
            <a:endParaRPr lang="ru-RU" alt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умения в различных видах </a:t>
            </a:r>
            <a:endParaRPr lang="ru-RU" alt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6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"/>
            <a:ext cx="960573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61855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4657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центра </a:t>
            </a:r>
            <a:endParaRPr lang="ru-RU" alt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«Мудрая сова»: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хозяин\Pictures\2018-01-22 фото январь 2018\фото январь 2018 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3452"/>
            <a:ext cx="4320480" cy="2855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512145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1.Мини-лаборатория «Юный исследователь».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2.Уголок природы 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3.Центр занимательной математики .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4.Центр «Маленький пользователь» 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5.Центр патриотического воспитания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6.Центр безопасности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хозяин\Pictures\2018-01-22 фото январь 2018\фото январь 2018 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52" y="2500017"/>
            <a:ext cx="2340000" cy="4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"/>
            <a:ext cx="960573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99392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476673"/>
            <a:ext cx="5238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Мини-лаборатория </a:t>
            </a:r>
          </a:p>
          <a:p>
            <a:pPr algn="ctr">
              <a:defRPr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исследователь».</a:t>
            </a:r>
          </a:p>
        </p:txBody>
      </p:sp>
      <p:pic>
        <p:nvPicPr>
          <p:cNvPr id="1028" name="Picture 4" descr="C:\Users\хозяин\Desktop\фото октябрь 2017 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0270"/>
            <a:ext cx="2376000" cy="42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хозяин\Desktop\фото январь 2018 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43126"/>
            <a:ext cx="4679952" cy="2632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хозяин\Desktop\фото январь 2018 1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83146"/>
            <a:ext cx="4860000" cy="27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115280992_1_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"/>
            <a:ext cx="960573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99392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0528" y="3105835"/>
            <a:ext cx="2915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91680" y="260648"/>
            <a:ext cx="45365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родную природу,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Озёра, леса и поля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вечно беречь её будем,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Это- наша Земля!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хозяин\Desktop\фото январь 2018 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4202"/>
            <a:ext cx="6696000" cy="376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64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442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User</cp:lastModifiedBy>
  <cp:revision>33</cp:revision>
  <dcterms:created xsi:type="dcterms:W3CDTF">2018-01-21T18:47:58Z</dcterms:created>
  <dcterms:modified xsi:type="dcterms:W3CDTF">2018-02-19T14:11:25Z</dcterms:modified>
</cp:coreProperties>
</file>