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5" r:id="rId6"/>
    <p:sldId id="266" r:id="rId7"/>
    <p:sldId id="267" r:id="rId8"/>
    <p:sldId id="269" r:id="rId9"/>
    <p:sldId id="270" r:id="rId10"/>
    <p:sldId id="271" r:id="rId11"/>
    <p:sldId id="272" r:id="rId12"/>
    <p:sldId id="273" r:id="rId13"/>
    <p:sldId id="260" r:id="rId14"/>
    <p:sldId id="274" r:id="rId15"/>
    <p:sldId id="26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хозяин\Desktop\115280992_1_s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0"/>
            <a:ext cx="9468544" cy="69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хозяин\Desktop\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112865"/>
            <a:ext cx="3348000" cy="33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07704" y="404664"/>
            <a:ext cx="48245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учреждение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№ 72</a:t>
            </a:r>
            <a:endParaRPr lang="ru-RU" alt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1988840"/>
            <a:ext cx="531033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</a:t>
            </a:r>
            <a:br>
              <a:rPr lang="ru-RU" sz="3600" i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i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познавательного развития</a:t>
            </a:r>
          </a:p>
          <a:p>
            <a:pPr algn="ctr"/>
            <a:r>
              <a:rPr lang="ru-RU" sz="3600" i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«Мудрая сова»</a:t>
            </a:r>
          </a:p>
          <a:p>
            <a:pPr algn="ctr"/>
            <a:endParaRPr lang="ru-RU" sz="3600" b="1" dirty="0" smtClean="0">
              <a:solidFill>
                <a:srgbClr val="002060"/>
              </a:solidFill>
              <a:effectLst>
                <a:reflection blurRad="6350" stA="60000" endA="900" endPos="58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rgbClr val="002060"/>
              </a:solidFill>
              <a:effectLst>
                <a:reflection blurRad="6350" stA="60000" endA="900" endPos="58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solidFill>
                <a:srgbClr val="002060"/>
              </a:solidFill>
              <a:effectLst>
                <a:reflection blurRad="6350" stA="60000" endA="900" endPos="58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solidFill>
                <a:srgbClr val="002060"/>
              </a:solidFill>
              <a:effectLst>
                <a:reflection blurRad="6350" stA="60000" endA="900" endPos="58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Тарасова Е.В.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609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хозяин\Desktop\115280992_1_s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5"/>
            <a:ext cx="9605730" cy="69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хозяин\Desktop\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1431" y="-97658"/>
            <a:ext cx="3348000" cy="33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хозяин\Desktop\фото январь 2018 1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3789040"/>
            <a:ext cx="5184000" cy="2916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91680" y="260648"/>
            <a:ext cx="50405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«Маленький  пользователь»</a:t>
            </a:r>
          </a:p>
          <a:p>
            <a:pPr algn="ctr"/>
            <a:r>
              <a:rPr lang="ru-RU" alt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панель  помогает  детям узнавать явления природы,  времена года,  нашу планету и многое другое</a:t>
            </a:r>
            <a:endParaRPr lang="ru-RU" alt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7" name="Picture 5" descr="C:\Users\хозяин\Desktop\фото январь 2018 1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233043"/>
            <a:ext cx="4860000" cy="27337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43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хозяин\Desktop\115280992_1_s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5"/>
            <a:ext cx="9605730" cy="69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хозяин\Desktop\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98116"/>
            <a:ext cx="3348000" cy="33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хозяин\Pictures\2018-01-22 фото январь 2018\фото январь 2018 1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088724"/>
            <a:ext cx="2855032" cy="44921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87624" y="980728"/>
            <a:ext cx="5076056" cy="726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патриотического воспитания  </a:t>
            </a:r>
          </a:p>
          <a:p>
            <a:pPr algn="ctr"/>
            <a:endParaRPr lang="ru-RU" altLang="ru-RU" sz="2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Я –маленький житель </a:t>
            </a:r>
          </a:p>
          <a:p>
            <a:pPr algn="ctr"/>
            <a:r>
              <a:rPr lang="ru-RU" alt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</a:p>
          <a:p>
            <a:r>
              <a:rPr lang="ru-RU" alt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И этим всегда я горжусь</a:t>
            </a:r>
          </a:p>
          <a:p>
            <a:r>
              <a:rPr lang="ru-RU" alt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Познать я хочу очень много </a:t>
            </a:r>
          </a:p>
          <a:p>
            <a:r>
              <a:rPr lang="ru-RU" alt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Стране я своей пригожусь!</a:t>
            </a:r>
          </a:p>
          <a:p>
            <a:pPr algn="ctr"/>
            <a:endParaRPr lang="ru-RU" alt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32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400" b="1" i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400" b="1" i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4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400" b="1" i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400" b="1" i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688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хозяин\Desktop\115280992_1_s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5"/>
            <a:ext cx="9605730" cy="69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хозяин\Desktop\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99392"/>
            <a:ext cx="3348000" cy="33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хозяин\Desktop\фото детский сад 2017 1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876394"/>
            <a:ext cx="4932000" cy="27742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хозяин\Desktop\фото январь 2018 1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584" y="3645024"/>
            <a:ext cx="5508000" cy="30982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19672" y="377482"/>
            <a:ext cx="21602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r>
              <a:rPr lang="ru-RU" altLang="ru-RU" sz="24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4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Знайки</a:t>
            </a:r>
            <a:r>
              <a:rPr lang="ru-RU" altLang="ru-RU" sz="24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altLang="ru-RU" sz="2400" b="1" i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Исследуем космический песок</a:t>
            </a:r>
          </a:p>
          <a:p>
            <a:pPr algn="ctr"/>
            <a:r>
              <a:rPr lang="ru-RU" alt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космос полетим!</a:t>
            </a:r>
            <a:endParaRPr lang="ru-RU" alt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874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хозяин\Desktop\115280992_1_s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1963" y="0"/>
            <a:ext cx="10181794" cy="694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хозяин\Desktop\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624" y="0"/>
            <a:ext cx="3348000" cy="33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хозяин\Desktop\фото январь 2018 1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005064"/>
            <a:ext cx="4824000" cy="2713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хозяин\Desktop\фото январь 2018 1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376" y="1982564"/>
            <a:ext cx="2664000" cy="4736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5617" y="188640"/>
            <a:ext cx="40324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r>
              <a:rPr lang="ru-RU" sz="28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занимательной математики </a:t>
            </a:r>
            <a:endParaRPr lang="ru-RU" sz="2800" u="sng" dirty="0"/>
          </a:p>
        </p:txBody>
      </p:sp>
      <p:pic>
        <p:nvPicPr>
          <p:cNvPr id="5124" name="Picture 4" descr="C:\Users\хозяин\Desktop\фото январь 2018 13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187" y="844912"/>
            <a:ext cx="4500000" cy="25312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522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хозяин\Desktop\115280992_1_s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616" y="5"/>
            <a:ext cx="10181794" cy="69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хозяин\Desktop\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2656" y="-29955"/>
            <a:ext cx="3348000" cy="33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5" y="548680"/>
            <a:ext cx="41764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безопасности «</a:t>
            </a:r>
            <a:r>
              <a:rPr lang="ru-RU" sz="2800" b="1" i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Светофорик</a:t>
            </a:r>
            <a:r>
              <a:rPr lang="ru-RU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2800" b="1" i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хозяин\Desktop\фото январь 2018 1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858277"/>
            <a:ext cx="2736000" cy="4864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15344" y="1844824"/>
            <a:ext cx="37087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не быть в опасности</a:t>
            </a:r>
          </a:p>
          <a:p>
            <a:pPr algn="ctr">
              <a:defRPr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Познаём все правила по безопасности! 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9" name="Picture 5" descr="C:\Users\хозяин\Pictures\2017-10-29 фото октябрь 2017\фото октябрь 2017 2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549975"/>
            <a:ext cx="3321000" cy="5904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хозяин\Pictures\2017-10-29 фото октябрь 2017\фото октябрь 2017 27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581259"/>
            <a:ext cx="3780000" cy="21262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226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хозяин\Desktop\115280992_1_s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616" y="5"/>
            <a:ext cx="10181794" cy="69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хозяин\Desktop\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624" y="260648"/>
            <a:ext cx="3348000" cy="33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9633" y="476672"/>
            <a:ext cx="56956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маленький друг,</a:t>
            </a:r>
          </a:p>
          <a:p>
            <a:pPr algn="ctr">
              <a:defRPr/>
            </a:pPr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можешь всё знать,  И в школе учиться только на «5» !</a:t>
            </a:r>
            <a:endParaRPr lang="ru-RU" sz="4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3" descr="C:\Users\хозяин\Pictures\2017-10-29 фото октябрь 2017\фото октябрь 2017 0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57" y="3042936"/>
            <a:ext cx="6080000" cy="342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41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хозяин\Desktop\115280992_1_s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616" y="5"/>
            <a:ext cx="10181794" cy="69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хозяин\Desktop\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83214"/>
            <a:ext cx="3348000" cy="33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45400" y="1124744"/>
            <a:ext cx="66069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Детство-</a:t>
            </a:r>
          </a:p>
          <a:p>
            <a:pPr algn="ctr">
              <a:lnSpc>
                <a:spcPct val="150000"/>
              </a:lnSpc>
            </a:pP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каждодневное открытие мира </a:t>
            </a:r>
          </a:p>
          <a:p>
            <a:pPr algn="ctr">
              <a:lnSpc>
                <a:spcPct val="150000"/>
              </a:lnSpc>
            </a:pP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поэтому, надо сделать так, чтобы оно стало познанием  человека и Отечества, их красоты и величия</a:t>
            </a:r>
          </a:p>
          <a:p>
            <a:pPr algn="ctr">
              <a:lnSpc>
                <a:spcPct val="150000"/>
              </a:lnSpc>
            </a:pP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А. Сухомлинский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549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хозяин\Desktop\115280992_1_s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2616" y="5"/>
            <a:ext cx="10181794" cy="69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хозяин\Desktop\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2656" y="-175569"/>
            <a:ext cx="3348000" cy="33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1600" y="404664"/>
            <a:ext cx="65527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</a:t>
            </a:r>
          </a:p>
          <a:p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развитие</a:t>
            </a:r>
            <a:r>
              <a:rPr lang="ru-RU" sz="3200" dirty="0">
                <a:solidFill>
                  <a:srgbClr val="002060"/>
                </a:solidFill>
              </a:rPr>
              <a:t>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252536" y="1196753"/>
            <a:ext cx="828092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любознательности и познавательной мотивации;</a:t>
            </a:r>
          </a:p>
          <a:p>
            <a:pPr algn="ctr"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познавательных действий, становление сознания;</a:t>
            </a:r>
          </a:p>
          <a:p>
            <a:pPr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-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воображения и творческой активности;</a:t>
            </a:r>
          </a:p>
          <a:p>
            <a:pPr algn="ctr"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первичных представлений о себе,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других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людях, объектах окружающего мира, их свойствах и т.д.;</a:t>
            </a:r>
          </a:p>
          <a:p>
            <a:pPr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первичных представлений о планете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Земля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общем доме людей, об особенностях </a:t>
            </a:r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ее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природы,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многообразии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 </a:t>
            </a:r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народов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мира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27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хозяин\Desktop\115280992_1_s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5"/>
            <a:ext cx="9605730" cy="69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хозяин\Desktop\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-117610"/>
            <a:ext cx="3348000" cy="33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17408" y="332656"/>
            <a:ext cx="67509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решения задач образовательной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области «Познавательное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>
              <a:defRPr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подготовительной группе № 10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«Ласточки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организованы следующие центры:</a:t>
            </a:r>
          </a:p>
          <a:p>
            <a:pPr>
              <a:defRPr/>
            </a:pP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«Занимательная математика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патриотического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воспитания,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развивающих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 на ИП,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познавательного-исследовательского  развития</a:t>
            </a:r>
          </a:p>
          <a:p>
            <a:pPr>
              <a:defRPr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«Хочу всё знать».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804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хозяин\Desktop\115280992_1_s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4009" y="-102556"/>
            <a:ext cx="9605730" cy="69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хозяин\Desktop\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171400"/>
            <a:ext cx="3348000" cy="33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79712" y="373306"/>
            <a:ext cx="48782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ts val="3840"/>
              </a:lnSpc>
              <a:spcAft>
                <a:spcPts val="0"/>
              </a:spcAft>
              <a:defRPr/>
            </a:pP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познавательного развития </a:t>
            </a:r>
            <a:endParaRPr lang="ru-RU" sz="32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lnSpc>
                <a:spcPts val="3840"/>
              </a:lnSpc>
              <a:spcAft>
                <a:spcPts val="0"/>
              </a:spcAft>
              <a:defRPr/>
            </a:pP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Мудрая сова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1942966"/>
            <a:ext cx="51125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alt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             </a:t>
            </a:r>
          </a:p>
          <a:p>
            <a:pPr algn="ctr">
              <a:spcBef>
                <a:spcPct val="0"/>
              </a:spcBef>
            </a:pPr>
            <a:r>
              <a:rPr lang="ru-RU" alt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познавательных  процессов </a:t>
            </a:r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старшего дошкольного возраста путем активизации </a:t>
            </a:r>
            <a:r>
              <a:rPr lang="ru-RU" alt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творческой</a:t>
            </a:r>
            <a:r>
              <a:rPr lang="ru-RU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исследовательской деятельности,  формирования основ целостного мировидения</a:t>
            </a:r>
            <a:r>
              <a:rPr lang="ru-RU" altLang="ru-RU" sz="2400" dirty="0"/>
              <a:t>.</a:t>
            </a:r>
          </a:p>
        </p:txBody>
      </p:sp>
      <p:pic>
        <p:nvPicPr>
          <p:cNvPr id="6" name="Picture 2" descr="C:\Users\хозяин\Pictures\2018-01-22 фото январь 2018\фото январь 2018 1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5" y="2952288"/>
            <a:ext cx="2442506" cy="360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834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хозяин\Desktop\115280992_1_s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1730" y="-23876"/>
            <a:ext cx="9605730" cy="69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хозяин\Desktop\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-99392"/>
            <a:ext cx="3348000" cy="33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07704" y="332656"/>
            <a:ext cx="45365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дошкольного образования (ФГОС ДО, п.4.6)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80528" y="1574609"/>
            <a:ext cx="8280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проявляет любознательность, </a:t>
            </a:r>
            <a:r>
              <a:rPr lang="ru-RU" alt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задает </a:t>
            </a: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</a:t>
            </a:r>
            <a:endParaRPr lang="ru-RU" alt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alt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склонен </a:t>
            </a: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наблюдать, экспериментировать;</a:t>
            </a:r>
          </a:p>
          <a:p>
            <a:pPr>
              <a:spcBef>
                <a:spcPct val="0"/>
              </a:spcBef>
            </a:pP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обладает начальными знаниями о себе, о природном и социальном мире, в котором он живет;  </a:t>
            </a:r>
          </a:p>
          <a:p>
            <a:pPr>
              <a:spcBef>
                <a:spcPct val="0"/>
              </a:spcBef>
            </a:pPr>
            <a:r>
              <a:rPr lang="ru-RU" alt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обладает </a:t>
            </a: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элементарными представлениями из области живой природы, естествознания, математики, истории и т.п.; </a:t>
            </a:r>
            <a:r>
              <a:rPr lang="ru-RU" alt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способен к принятию </a:t>
            </a:r>
            <a:endParaRPr lang="ru-RU" alt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ru-RU" alt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собственных </a:t>
            </a: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решений, опираясь на свои </a:t>
            </a:r>
            <a:endParaRPr lang="ru-RU" alt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ru-RU" alt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</a:t>
            </a: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умения в различных видах </a:t>
            </a:r>
            <a:endParaRPr lang="ru-RU" alt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ru-RU" alt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alt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060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хозяин\Desktop\115280992_1_s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5"/>
            <a:ext cx="9605730" cy="69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хозяин\Desktop\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-161855"/>
            <a:ext cx="3348000" cy="33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63688" y="332656"/>
            <a:ext cx="46574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центра </a:t>
            </a:r>
            <a:endParaRPr lang="ru-RU" altLang="ru-RU" sz="2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«Мудрая сова»:</a:t>
            </a:r>
          </a:p>
          <a:p>
            <a:pPr algn="ctr"/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хозяин\Pictures\2018-01-22 фото январь 2018\фото январь 2018 1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3803452"/>
            <a:ext cx="4320480" cy="28552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47664" y="1512145"/>
            <a:ext cx="55446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1.Мини-лаборатория «Юный исследователь».</a:t>
            </a:r>
          </a:p>
          <a:p>
            <a:pPr>
              <a:defRPr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2.Уголок природы </a:t>
            </a:r>
          </a:p>
          <a:p>
            <a:pPr>
              <a:defRPr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3.Центр занимательной математики .</a:t>
            </a:r>
          </a:p>
          <a:p>
            <a:pPr>
              <a:defRPr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4.Центр «Маленький пользователь» </a:t>
            </a:r>
          </a:p>
          <a:p>
            <a:pPr>
              <a:defRPr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5.Центр патриотического воспитания</a:t>
            </a:r>
          </a:p>
          <a:p>
            <a:pPr>
              <a:defRPr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6.Центр безопасности «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Светофорик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хозяин\Pictures\2018-01-22 фото январь 2018\фото январь 2018 12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152" y="2500017"/>
            <a:ext cx="2340000" cy="4160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58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хозяин\Desktop\115280992_1_s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5"/>
            <a:ext cx="9605730" cy="69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хозяин\Desktop\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99392"/>
            <a:ext cx="3348000" cy="33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19672" y="476673"/>
            <a:ext cx="52383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Мини-лаборатория </a:t>
            </a:r>
          </a:p>
          <a:p>
            <a:pPr algn="ctr">
              <a:defRPr/>
            </a:pPr>
            <a:r>
              <a:rPr lang="ru-RU" sz="28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Юный исследователь».</a:t>
            </a:r>
          </a:p>
        </p:txBody>
      </p:sp>
      <p:pic>
        <p:nvPicPr>
          <p:cNvPr id="1028" name="Picture 4" descr="C:\Users\хозяин\Desktop\фото октябрь 2017 0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500270"/>
            <a:ext cx="2376000" cy="4224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хозяин\Desktop\фото январь 2018 1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443126"/>
            <a:ext cx="4679952" cy="26324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хозяин\Desktop\фото январь 2018 1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983146"/>
            <a:ext cx="4860000" cy="27337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74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хозяин\Desktop\115280992_1_s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5"/>
            <a:ext cx="9605730" cy="69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хозяин\Desktop\2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-99392"/>
            <a:ext cx="3348000" cy="33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80528" y="3105835"/>
            <a:ext cx="2915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alt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flipH="1">
            <a:off x="1691680" y="260648"/>
            <a:ext cx="453650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природы</a:t>
            </a:r>
          </a:p>
          <a:p>
            <a:pPr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любим родную природу,</a:t>
            </a:r>
          </a:p>
          <a:p>
            <a:pPr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Озёра, леса и поля</a:t>
            </a:r>
          </a:p>
          <a:p>
            <a:pPr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вечно беречь её будем,</a:t>
            </a:r>
          </a:p>
          <a:p>
            <a:pPr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Это- наша Земля!</a:t>
            </a:r>
          </a:p>
          <a:p>
            <a:pPr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C:\Users\хозяин\Desktop\фото январь 2018 1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74202"/>
            <a:ext cx="6696000" cy="3766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8640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</TotalTime>
  <Words>442</Words>
  <Application>Microsoft Office PowerPoint</Application>
  <PresentationFormat>Экран (4:3)</PresentationFormat>
  <Paragraphs>86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Николай</dc:creator>
  <cp:lastModifiedBy>User</cp:lastModifiedBy>
  <cp:revision>33</cp:revision>
  <dcterms:created xsi:type="dcterms:W3CDTF">2018-01-21T18:47:58Z</dcterms:created>
  <dcterms:modified xsi:type="dcterms:W3CDTF">2018-02-19T14:11:25Z</dcterms:modified>
</cp:coreProperties>
</file>